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</p:sldMasterIdLst>
  <p:notesMasterIdLst>
    <p:notesMasterId r:id="rId23"/>
  </p:notesMasterIdLst>
  <p:sldIdLst>
    <p:sldId id="553" r:id="rId3"/>
    <p:sldId id="257" r:id="rId4"/>
    <p:sldId id="258" r:id="rId5"/>
    <p:sldId id="304" r:id="rId6"/>
    <p:sldId id="555" r:id="rId7"/>
    <p:sldId id="556" r:id="rId8"/>
    <p:sldId id="557" r:id="rId9"/>
    <p:sldId id="558" r:id="rId10"/>
    <p:sldId id="560" r:id="rId11"/>
    <p:sldId id="559" r:id="rId12"/>
    <p:sldId id="883" r:id="rId13"/>
    <p:sldId id="884" r:id="rId14"/>
    <p:sldId id="886" r:id="rId15"/>
    <p:sldId id="933" r:id="rId16"/>
    <p:sldId id="934" r:id="rId17"/>
    <p:sldId id="935" r:id="rId18"/>
    <p:sldId id="936" r:id="rId19"/>
    <p:sldId id="885" r:id="rId20"/>
    <p:sldId id="882" r:id="rId21"/>
    <p:sldId id="55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E078E59-EE82-3B4E-97B8-4C69B587FBEC}">
          <p14:sldIdLst>
            <p14:sldId id="553"/>
            <p14:sldId id="257"/>
            <p14:sldId id="258"/>
            <p14:sldId id="304"/>
            <p14:sldId id="555"/>
            <p14:sldId id="556"/>
            <p14:sldId id="557"/>
            <p14:sldId id="558"/>
            <p14:sldId id="560"/>
            <p14:sldId id="559"/>
            <p14:sldId id="883"/>
            <p14:sldId id="884"/>
            <p14:sldId id="886"/>
            <p14:sldId id="933"/>
            <p14:sldId id="934"/>
            <p14:sldId id="935"/>
            <p14:sldId id="936"/>
            <p14:sldId id="885"/>
            <p14:sldId id="882"/>
            <p14:sldId id="55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208576-D71F-4B40-9E37-4A5A5993B716}" v="6542" dt="2018-05-27T17:34:56.6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81703" autoAdjust="0"/>
  </p:normalViewPr>
  <p:slideViewPr>
    <p:cSldViewPr snapToGrid="0">
      <p:cViewPr varScale="1">
        <p:scale>
          <a:sx n="86" d="100"/>
          <a:sy n="86" d="100"/>
        </p:scale>
        <p:origin x="11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Hubbard" userId="5e4c5b4c76fd7e80" providerId="LiveId" clId="{C828094B-8A82-4770-848F-604A0BDB7D6D}"/>
  </pc:docChgLst>
  <pc:docChgLst>
    <pc:chgData name="John Hubbard" userId="5e4c5b4c76fd7e80" providerId="LiveId" clId="{B2180D97-24F1-4844-AD07-3209761E364E}"/>
  </pc:docChgLst>
  <pc:docChgLst>
    <pc:chgData name="John Hubbard" userId="5e4c5b4c76fd7e80" providerId="LiveId" clId="{54208576-D71F-4B40-9E37-4A5A5993B716}"/>
    <pc:docChg chg="undo custSel addSld delSld modSld sldOrd modMainMaster modSection">
      <pc:chgData name="John Hubbard" userId="5e4c5b4c76fd7e80" providerId="LiveId" clId="{54208576-D71F-4B40-9E37-4A5A5993B716}" dt="2018-05-27T17:34:56.643" v="6541" actId="20577"/>
      <pc:docMkLst>
        <pc:docMk/>
      </pc:docMkLst>
      <pc:sldChg chg="modSp">
        <pc:chgData name="John Hubbard" userId="5e4c5b4c76fd7e80" providerId="LiveId" clId="{54208576-D71F-4B40-9E37-4A5A5993B716}" dt="2018-05-27T12:29:34.733" v="44" actId="20577"/>
        <pc:sldMkLst>
          <pc:docMk/>
          <pc:sldMk cId="272604854" sldId="257"/>
        </pc:sldMkLst>
        <pc:spChg chg="mod">
          <ac:chgData name="John Hubbard" userId="5e4c5b4c76fd7e80" providerId="LiveId" clId="{54208576-D71F-4B40-9E37-4A5A5993B716}" dt="2018-05-27T12:29:34.733" v="44" actId="20577"/>
          <ac:spMkLst>
            <pc:docMk/>
            <pc:sldMk cId="272604854" sldId="257"/>
            <ac:spMk id="2" creationId="{00000000-0000-0000-0000-000000000000}"/>
          </ac:spMkLst>
        </pc:spChg>
        <pc:spChg chg="mod">
          <ac:chgData name="John Hubbard" userId="5e4c5b4c76fd7e80" providerId="LiveId" clId="{54208576-D71F-4B40-9E37-4A5A5993B716}" dt="2018-05-27T12:29:28.497" v="37" actId="20577"/>
          <ac:spMkLst>
            <pc:docMk/>
            <pc:sldMk cId="272604854" sldId="257"/>
            <ac:spMk id="6" creationId="{00000000-0000-0000-0000-000000000000}"/>
          </ac:spMkLst>
        </pc:spChg>
      </pc:sldChg>
      <pc:sldChg chg="modSp">
        <pc:chgData name="John Hubbard" userId="5e4c5b4c76fd7e80" providerId="LiveId" clId="{54208576-D71F-4B40-9E37-4A5A5993B716}" dt="2018-05-27T16:38:59.669" v="2707" actId="20577"/>
        <pc:sldMkLst>
          <pc:docMk/>
          <pc:sldMk cId="2797851236" sldId="258"/>
        </pc:sldMkLst>
        <pc:spChg chg="mod">
          <ac:chgData name="John Hubbard" userId="5e4c5b4c76fd7e80" providerId="LiveId" clId="{54208576-D71F-4B40-9E37-4A5A5993B716}" dt="2018-05-27T16:38:59.669" v="2707" actId="20577"/>
          <ac:spMkLst>
            <pc:docMk/>
            <pc:sldMk cId="2797851236" sldId="258"/>
            <ac:spMk id="3" creationId="{00000000-0000-0000-0000-000000000000}"/>
          </ac:spMkLst>
        </pc:spChg>
      </pc:sldChg>
      <pc:sldChg chg="addSp delSp modSp add ord modAnim">
        <pc:chgData name="John Hubbard" userId="5e4c5b4c76fd7e80" providerId="LiveId" clId="{54208576-D71F-4B40-9E37-4A5A5993B716}" dt="2018-05-27T17:21:00.530" v="5915" actId="20577"/>
        <pc:sldMkLst>
          <pc:docMk/>
          <pc:sldMk cId="573751346" sldId="305"/>
        </pc:sldMkLst>
        <pc:spChg chg="del">
          <ac:chgData name="John Hubbard" userId="5e4c5b4c76fd7e80" providerId="LiveId" clId="{54208576-D71F-4B40-9E37-4A5A5993B716}" dt="2018-05-27T13:24:12.426" v="76" actId="20577"/>
          <ac:spMkLst>
            <pc:docMk/>
            <pc:sldMk cId="573751346" sldId="305"/>
            <ac:spMk id="2" creationId="{6FC16028-58F5-4304-AAC6-102AC3BDB678}"/>
          </ac:spMkLst>
        </pc:spChg>
        <pc:spChg chg="del">
          <ac:chgData name="John Hubbard" userId="5e4c5b4c76fd7e80" providerId="LiveId" clId="{54208576-D71F-4B40-9E37-4A5A5993B716}" dt="2018-05-27T13:24:12.426" v="76" actId="20577"/>
          <ac:spMkLst>
            <pc:docMk/>
            <pc:sldMk cId="573751346" sldId="305"/>
            <ac:spMk id="3" creationId="{59E91FFE-A97B-4119-8CF3-4C590A2A85A1}"/>
          </ac:spMkLst>
        </pc:spChg>
        <pc:spChg chg="del">
          <ac:chgData name="John Hubbard" userId="5e4c5b4c76fd7e80" providerId="LiveId" clId="{54208576-D71F-4B40-9E37-4A5A5993B716}" dt="2018-05-27T13:24:12.426" v="76" actId="20577"/>
          <ac:spMkLst>
            <pc:docMk/>
            <pc:sldMk cId="573751346" sldId="305"/>
            <ac:spMk id="4" creationId="{9E3611EF-1DF1-445E-BB87-A4D461AD6CCD}"/>
          </ac:spMkLst>
        </pc:spChg>
        <pc:spChg chg="add mod">
          <ac:chgData name="John Hubbard" userId="5e4c5b4c76fd7e80" providerId="LiveId" clId="{54208576-D71F-4B40-9E37-4A5A5993B716}" dt="2018-05-27T17:21:00.530" v="5915" actId="20577"/>
          <ac:spMkLst>
            <pc:docMk/>
            <pc:sldMk cId="573751346" sldId="305"/>
            <ac:spMk id="5" creationId="{687A4E68-5BB9-4CB5-9B6E-BCC9854125D4}"/>
          </ac:spMkLst>
        </pc:spChg>
        <pc:spChg chg="add del mod">
          <ac:chgData name="John Hubbard" userId="5e4c5b4c76fd7e80" providerId="LiveId" clId="{54208576-D71F-4B40-9E37-4A5A5993B716}" dt="2018-05-27T13:33:57.266" v="77" actId="20577"/>
          <ac:spMkLst>
            <pc:docMk/>
            <pc:sldMk cId="573751346" sldId="305"/>
            <ac:spMk id="6" creationId="{F570D9A8-8E4B-4D05-ACED-61740C5A00FA}"/>
          </ac:spMkLst>
        </pc:spChg>
        <pc:spChg chg="add del mod">
          <ac:chgData name="John Hubbard" userId="5e4c5b4c76fd7e80" providerId="LiveId" clId="{54208576-D71F-4B40-9E37-4A5A5993B716}" dt="2018-05-27T13:39:46.578" v="94" actId="20577"/>
          <ac:spMkLst>
            <pc:docMk/>
            <pc:sldMk cId="573751346" sldId="305"/>
            <ac:spMk id="10" creationId="{9275D7B4-0542-4FF7-A9D7-E175FB5C65CF}"/>
          </ac:spMkLst>
        </pc:spChg>
        <pc:picChg chg="add del mod">
          <ac:chgData name="John Hubbard" userId="5e4c5b4c76fd7e80" providerId="LiveId" clId="{54208576-D71F-4B40-9E37-4A5A5993B716}" dt="2018-05-27T13:39:34.671" v="93" actId="478"/>
          <ac:picMkLst>
            <pc:docMk/>
            <pc:sldMk cId="573751346" sldId="305"/>
            <ac:picMk id="8" creationId="{D928271F-6B42-473C-A1A9-5355FC142916}"/>
          </ac:picMkLst>
        </pc:picChg>
        <pc:picChg chg="add mod">
          <ac:chgData name="John Hubbard" userId="5e4c5b4c76fd7e80" providerId="LiveId" clId="{54208576-D71F-4B40-9E37-4A5A5993B716}" dt="2018-05-27T13:39:46.578" v="94" actId="20577"/>
          <ac:picMkLst>
            <pc:docMk/>
            <pc:sldMk cId="573751346" sldId="305"/>
            <ac:picMk id="11" creationId="{C154DD06-59CA-4B2C-B263-44B53E45A552}"/>
          </ac:picMkLst>
        </pc:picChg>
      </pc:sldChg>
      <pc:sldChg chg="del">
        <pc:chgData name="John Hubbard" userId="5e4c5b4c76fd7e80" providerId="LiveId" clId="{54208576-D71F-4B40-9E37-4A5A5993B716}" dt="2018-05-27T12:30:21.286" v="69" actId="2696"/>
        <pc:sldMkLst>
          <pc:docMk/>
          <pc:sldMk cId="1010249580" sldId="305"/>
        </pc:sldMkLst>
      </pc:sldChg>
      <pc:sldChg chg="addSp delSp modSp add">
        <pc:chgData name="John Hubbard" userId="5e4c5b4c76fd7e80" providerId="LiveId" clId="{54208576-D71F-4B40-9E37-4A5A5993B716}" dt="2018-05-27T16:18:27.896" v="2130" actId="20577"/>
        <pc:sldMkLst>
          <pc:docMk/>
          <pc:sldMk cId="150834110" sldId="306"/>
        </pc:sldMkLst>
        <pc:spChg chg="del">
          <ac:chgData name="John Hubbard" userId="5e4c5b4c76fd7e80" providerId="LiveId" clId="{54208576-D71F-4B40-9E37-4A5A5993B716}" dt="2018-05-27T13:40:27.959" v="96" actId="20577"/>
          <ac:spMkLst>
            <pc:docMk/>
            <pc:sldMk cId="150834110" sldId="306"/>
            <ac:spMk id="2" creationId="{A622CE2B-0592-42A7-B1B0-55730938954F}"/>
          </ac:spMkLst>
        </pc:spChg>
        <pc:spChg chg="del">
          <ac:chgData name="John Hubbard" userId="5e4c5b4c76fd7e80" providerId="LiveId" clId="{54208576-D71F-4B40-9E37-4A5A5993B716}" dt="2018-05-27T13:40:27.959" v="96" actId="20577"/>
          <ac:spMkLst>
            <pc:docMk/>
            <pc:sldMk cId="150834110" sldId="306"/>
            <ac:spMk id="3" creationId="{B49872FD-ABD4-4742-8B69-5C6086054B49}"/>
          </ac:spMkLst>
        </pc:spChg>
        <pc:spChg chg="del">
          <ac:chgData name="John Hubbard" userId="5e4c5b4c76fd7e80" providerId="LiveId" clId="{54208576-D71F-4B40-9E37-4A5A5993B716}" dt="2018-05-27T13:40:27.959" v="96" actId="20577"/>
          <ac:spMkLst>
            <pc:docMk/>
            <pc:sldMk cId="150834110" sldId="306"/>
            <ac:spMk id="4" creationId="{208B4611-B5E7-463A-A84A-F89A07BF0DA3}"/>
          </ac:spMkLst>
        </pc:spChg>
        <pc:spChg chg="add mod">
          <ac:chgData name="John Hubbard" userId="5e4c5b4c76fd7e80" providerId="LiveId" clId="{54208576-D71F-4B40-9E37-4A5A5993B716}" dt="2018-05-27T15:07:06.901" v="243" actId="20577"/>
          <ac:spMkLst>
            <pc:docMk/>
            <pc:sldMk cId="150834110" sldId="306"/>
            <ac:spMk id="5" creationId="{1C0BDA6E-D636-4D77-8E0B-902A90162C10}"/>
          </ac:spMkLst>
        </pc:spChg>
        <pc:spChg chg="add mod">
          <ac:chgData name="John Hubbard" userId="5e4c5b4c76fd7e80" providerId="LiveId" clId="{54208576-D71F-4B40-9E37-4A5A5993B716}" dt="2018-05-27T16:18:27.896" v="2130" actId="20577"/>
          <ac:spMkLst>
            <pc:docMk/>
            <pc:sldMk cId="150834110" sldId="306"/>
            <ac:spMk id="6" creationId="{11446ADF-04C5-4F53-8649-FFD9BF2C8E96}"/>
          </ac:spMkLst>
        </pc:spChg>
      </pc:sldChg>
      <pc:sldChg chg="del">
        <pc:chgData name="John Hubbard" userId="5e4c5b4c76fd7e80" providerId="LiveId" clId="{54208576-D71F-4B40-9E37-4A5A5993B716}" dt="2018-05-27T12:30:21.288" v="70" actId="2696"/>
        <pc:sldMkLst>
          <pc:docMk/>
          <pc:sldMk cId="739424641" sldId="306"/>
        </pc:sldMkLst>
      </pc:sldChg>
      <pc:sldChg chg="del">
        <pc:chgData name="John Hubbard" userId="5e4c5b4c76fd7e80" providerId="LiveId" clId="{54208576-D71F-4B40-9E37-4A5A5993B716}" dt="2018-05-27T12:30:21.290" v="71" actId="2696"/>
        <pc:sldMkLst>
          <pc:docMk/>
          <pc:sldMk cId="1199426016" sldId="307"/>
        </pc:sldMkLst>
      </pc:sldChg>
      <pc:sldChg chg="addSp delSp modSp add">
        <pc:chgData name="John Hubbard" userId="5e4c5b4c76fd7e80" providerId="LiveId" clId="{54208576-D71F-4B40-9E37-4A5A5993B716}" dt="2018-05-27T15:43:17.007" v="1096" actId="20577"/>
        <pc:sldMkLst>
          <pc:docMk/>
          <pc:sldMk cId="3769264670" sldId="307"/>
        </pc:sldMkLst>
        <pc:spChg chg="mod">
          <ac:chgData name="John Hubbard" userId="5e4c5b4c76fd7e80" providerId="LiveId" clId="{54208576-D71F-4B40-9E37-4A5A5993B716}" dt="2018-05-27T15:43:08.142" v="1091" actId="20577"/>
          <ac:spMkLst>
            <pc:docMk/>
            <pc:sldMk cId="3769264670" sldId="307"/>
            <ac:spMk id="2" creationId="{418CD115-21F2-4D07-AFA4-64DF3F62344D}"/>
          </ac:spMkLst>
        </pc:spChg>
        <pc:spChg chg="del">
          <ac:chgData name="John Hubbard" userId="5e4c5b4c76fd7e80" providerId="LiveId" clId="{54208576-D71F-4B40-9E37-4A5A5993B716}" dt="2018-05-27T15:35:45.264" v="581" actId="3680"/>
          <ac:spMkLst>
            <pc:docMk/>
            <pc:sldMk cId="3769264670" sldId="307"/>
            <ac:spMk id="3" creationId="{5D8A1F1B-FAA6-42FB-BE07-774BF1DC367A}"/>
          </ac:spMkLst>
        </pc:spChg>
        <pc:spChg chg="add mod">
          <ac:chgData name="John Hubbard" userId="5e4c5b4c76fd7e80" providerId="LiveId" clId="{54208576-D71F-4B40-9E37-4A5A5993B716}" dt="2018-05-27T15:43:17.007" v="1096" actId="20577"/>
          <ac:spMkLst>
            <pc:docMk/>
            <pc:sldMk cId="3769264670" sldId="307"/>
            <ac:spMk id="6" creationId="{82AF6854-714B-4505-AAC1-E3875B1D4C9E}"/>
          </ac:spMkLst>
        </pc:spChg>
        <pc:graphicFrameChg chg="add mod modGraphic">
          <ac:chgData name="John Hubbard" userId="5e4c5b4c76fd7e80" providerId="LiveId" clId="{54208576-D71F-4B40-9E37-4A5A5993B716}" dt="2018-05-27T15:42:59.301" v="1076" actId="113"/>
          <ac:graphicFrameMkLst>
            <pc:docMk/>
            <pc:sldMk cId="3769264670" sldId="307"/>
            <ac:graphicFrameMk id="4" creationId="{AE417D9C-252A-4849-AB17-F3D7712D57A8}"/>
          </ac:graphicFrameMkLst>
        </pc:graphicFrameChg>
        <pc:picChg chg="add del">
          <ac:chgData name="John Hubbard" userId="5e4c5b4c76fd7e80" providerId="LiveId" clId="{54208576-D71F-4B40-9E37-4A5A5993B716}" dt="2018-05-27T15:38:59.444" v="765" actId="20577"/>
          <ac:picMkLst>
            <pc:docMk/>
            <pc:sldMk cId="3769264670" sldId="307"/>
            <ac:picMk id="5" creationId="{1E0C2EA2-7BE2-454A-B091-F418BE925DA4}"/>
          </ac:picMkLst>
        </pc:picChg>
      </pc:sldChg>
      <pc:sldChg chg="del">
        <pc:chgData name="John Hubbard" userId="5e4c5b4c76fd7e80" providerId="LiveId" clId="{54208576-D71F-4B40-9E37-4A5A5993B716}" dt="2018-05-27T12:30:21.245" v="56" actId="2696"/>
        <pc:sldMkLst>
          <pc:docMk/>
          <pc:sldMk cId="2587179829" sldId="308"/>
        </pc:sldMkLst>
      </pc:sldChg>
      <pc:sldChg chg="addSp delSp modSp add">
        <pc:chgData name="John Hubbard" userId="5e4c5b4c76fd7e80" providerId="LiveId" clId="{54208576-D71F-4B40-9E37-4A5A5993B716}" dt="2018-05-27T15:50:31.954" v="1189" actId="1076"/>
        <pc:sldMkLst>
          <pc:docMk/>
          <pc:sldMk cId="2920014062" sldId="308"/>
        </pc:sldMkLst>
        <pc:spChg chg="mod">
          <ac:chgData name="John Hubbard" userId="5e4c5b4c76fd7e80" providerId="LiveId" clId="{54208576-D71F-4B40-9E37-4A5A5993B716}" dt="2018-05-27T15:50:02.917" v="1181" actId="114"/>
          <ac:spMkLst>
            <pc:docMk/>
            <pc:sldMk cId="2920014062" sldId="308"/>
            <ac:spMk id="2" creationId="{F4E3A8AD-214E-405E-9958-419122E14F27}"/>
          </ac:spMkLst>
        </pc:spChg>
        <pc:spChg chg="del">
          <ac:chgData name="John Hubbard" userId="5e4c5b4c76fd7e80" providerId="LiveId" clId="{54208576-D71F-4B40-9E37-4A5A5993B716}" dt="2018-05-27T15:46:20.573" v="1131" actId="1076"/>
          <ac:spMkLst>
            <pc:docMk/>
            <pc:sldMk cId="2920014062" sldId="308"/>
            <ac:spMk id="3" creationId="{82CC1CA0-1F3E-4739-99A6-611A1A795D4D}"/>
          </ac:spMkLst>
        </pc:spChg>
        <pc:spChg chg="add del mod">
          <ac:chgData name="John Hubbard" userId="5e4c5b4c76fd7e80" providerId="LiveId" clId="{54208576-D71F-4B40-9E37-4A5A5993B716}" dt="2018-05-27T15:49:28.119" v="1133" actId="1076"/>
          <ac:spMkLst>
            <pc:docMk/>
            <pc:sldMk cId="2920014062" sldId="308"/>
            <ac:spMk id="6" creationId="{8477EB04-4F03-45B0-A69B-0B7B2112F8D8}"/>
          </ac:spMkLst>
        </pc:spChg>
        <pc:spChg chg="add mod">
          <ac:chgData name="John Hubbard" userId="5e4c5b4c76fd7e80" providerId="LiveId" clId="{54208576-D71F-4B40-9E37-4A5A5993B716}" dt="2018-05-27T15:50:31.954" v="1189" actId="1076"/>
          <ac:spMkLst>
            <pc:docMk/>
            <pc:sldMk cId="2920014062" sldId="308"/>
            <ac:spMk id="8" creationId="{ECA0BA36-0E71-4A2E-B7AE-363754BC8080}"/>
          </ac:spMkLst>
        </pc:spChg>
        <pc:picChg chg="add del mod">
          <ac:chgData name="John Hubbard" userId="5e4c5b4c76fd7e80" providerId="LiveId" clId="{54208576-D71F-4B40-9E37-4A5A5993B716}" dt="2018-05-27T15:49:26.549" v="1132" actId="478"/>
          <ac:picMkLst>
            <pc:docMk/>
            <pc:sldMk cId="2920014062" sldId="308"/>
            <ac:picMk id="4" creationId="{6957C6F3-DFB4-4C01-BC4C-794FC72E58D2}"/>
          </ac:picMkLst>
        </pc:picChg>
        <pc:picChg chg="add mod">
          <ac:chgData name="John Hubbard" userId="5e4c5b4c76fd7e80" providerId="LiveId" clId="{54208576-D71F-4B40-9E37-4A5A5993B716}" dt="2018-05-27T15:49:28.119" v="1133" actId="1076"/>
          <ac:picMkLst>
            <pc:docMk/>
            <pc:sldMk cId="2920014062" sldId="308"/>
            <ac:picMk id="7" creationId="{1AEEEB38-6D5F-4C9B-9590-6AC91EE4E603}"/>
          </ac:picMkLst>
        </pc:picChg>
      </pc:sldChg>
      <pc:sldChg chg="del">
        <pc:chgData name="John Hubbard" userId="5e4c5b4c76fd7e80" providerId="LiveId" clId="{54208576-D71F-4B40-9E37-4A5A5993B716}" dt="2018-05-27T12:30:21.293" v="73" actId="2696"/>
        <pc:sldMkLst>
          <pc:docMk/>
          <pc:sldMk cId="3220805250" sldId="309"/>
        </pc:sldMkLst>
      </pc:sldChg>
      <pc:sldChg chg="addSp delSp modSp add">
        <pc:chgData name="John Hubbard" userId="5e4c5b4c76fd7e80" providerId="LiveId" clId="{54208576-D71F-4B40-9E37-4A5A5993B716}" dt="2018-05-27T16:19:45.731" v="2134" actId="1076"/>
        <pc:sldMkLst>
          <pc:docMk/>
          <pc:sldMk cId="4240293234" sldId="309"/>
        </pc:sldMkLst>
        <pc:spChg chg="mod">
          <ac:chgData name="John Hubbard" userId="5e4c5b4c76fd7e80" providerId="LiveId" clId="{54208576-D71F-4B40-9E37-4A5A5993B716}" dt="2018-05-27T15:57:29.216" v="1349" actId="20577"/>
          <ac:spMkLst>
            <pc:docMk/>
            <pc:sldMk cId="4240293234" sldId="309"/>
            <ac:spMk id="2" creationId="{275B238D-EB14-47F7-8DE8-71553DD67576}"/>
          </ac:spMkLst>
        </pc:spChg>
        <pc:spChg chg="del">
          <ac:chgData name="John Hubbard" userId="5e4c5b4c76fd7e80" providerId="LiveId" clId="{54208576-D71F-4B40-9E37-4A5A5993B716}" dt="2018-05-27T15:56:30.410" v="1191" actId="1076"/>
          <ac:spMkLst>
            <pc:docMk/>
            <pc:sldMk cId="4240293234" sldId="309"/>
            <ac:spMk id="3" creationId="{BC1A17AC-4BEC-44DF-A4DE-F301ED8C8B6B}"/>
          </ac:spMkLst>
        </pc:spChg>
        <pc:spChg chg="add mod">
          <ac:chgData name="John Hubbard" userId="5e4c5b4c76fd7e80" providerId="LiveId" clId="{54208576-D71F-4B40-9E37-4A5A5993B716}" dt="2018-05-27T16:19:45.731" v="2134" actId="1076"/>
          <ac:spMkLst>
            <pc:docMk/>
            <pc:sldMk cId="4240293234" sldId="309"/>
            <ac:spMk id="5" creationId="{2ED7436F-1671-4306-BBC8-DBDBC5BABEE6}"/>
          </ac:spMkLst>
        </pc:spChg>
        <pc:spChg chg="add del mod">
          <ac:chgData name="John Hubbard" userId="5e4c5b4c76fd7e80" providerId="LiveId" clId="{54208576-D71F-4B40-9E37-4A5A5993B716}" dt="2018-05-27T16:19:36.796" v="2132" actId="1076"/>
          <ac:spMkLst>
            <pc:docMk/>
            <pc:sldMk cId="4240293234" sldId="309"/>
            <ac:spMk id="7" creationId="{099CDCF3-5719-431D-8731-C3ADD07222D0}"/>
          </ac:spMkLst>
        </pc:spChg>
        <pc:picChg chg="add del mod">
          <ac:chgData name="John Hubbard" userId="5e4c5b4c76fd7e80" providerId="LiveId" clId="{54208576-D71F-4B40-9E37-4A5A5993B716}" dt="2018-05-27T16:19:35.773" v="2131" actId="478"/>
          <ac:picMkLst>
            <pc:docMk/>
            <pc:sldMk cId="4240293234" sldId="309"/>
            <ac:picMk id="4" creationId="{DC21ADD2-0FE2-4A04-B64B-F0A483912205}"/>
          </ac:picMkLst>
        </pc:picChg>
        <pc:picChg chg="add mod ord">
          <ac:chgData name="John Hubbard" userId="5e4c5b4c76fd7e80" providerId="LiveId" clId="{54208576-D71F-4B40-9E37-4A5A5993B716}" dt="2018-05-27T16:19:39.703" v="2133" actId="167"/>
          <ac:picMkLst>
            <pc:docMk/>
            <pc:sldMk cId="4240293234" sldId="309"/>
            <ac:picMk id="8" creationId="{D9647D64-FFB4-4DB3-9828-3AEF99472CA9}"/>
          </ac:picMkLst>
        </pc:picChg>
      </pc:sldChg>
      <pc:sldChg chg="modSp add">
        <pc:chgData name="John Hubbard" userId="5e4c5b4c76fd7e80" providerId="LiveId" clId="{54208576-D71F-4B40-9E37-4A5A5993B716}" dt="2018-05-27T16:44:46.237" v="2992" actId="20577"/>
        <pc:sldMkLst>
          <pc:docMk/>
          <pc:sldMk cId="2038222921" sldId="310"/>
        </pc:sldMkLst>
        <pc:spChg chg="mod">
          <ac:chgData name="John Hubbard" userId="5e4c5b4c76fd7e80" providerId="LiveId" clId="{54208576-D71F-4B40-9E37-4A5A5993B716}" dt="2018-05-27T15:58:04.185" v="1367" actId="20577"/>
          <ac:spMkLst>
            <pc:docMk/>
            <pc:sldMk cId="2038222921" sldId="310"/>
            <ac:spMk id="2" creationId="{418CD115-21F2-4D07-AFA4-64DF3F62344D}"/>
          </ac:spMkLst>
        </pc:spChg>
        <pc:spChg chg="mod">
          <ac:chgData name="John Hubbard" userId="5e4c5b4c76fd7e80" providerId="LiveId" clId="{54208576-D71F-4B40-9E37-4A5A5993B716}" dt="2018-05-27T16:44:46.237" v="2992" actId="20577"/>
          <ac:spMkLst>
            <pc:docMk/>
            <pc:sldMk cId="2038222921" sldId="310"/>
            <ac:spMk id="6" creationId="{82AF6854-714B-4505-AAC1-E3875B1D4C9E}"/>
          </ac:spMkLst>
        </pc:spChg>
        <pc:graphicFrameChg chg="modGraphic">
          <ac:chgData name="John Hubbard" userId="5e4c5b4c76fd7e80" providerId="LiveId" clId="{54208576-D71F-4B40-9E37-4A5A5993B716}" dt="2018-05-27T15:59:42.223" v="1602" actId="20577"/>
          <ac:graphicFrameMkLst>
            <pc:docMk/>
            <pc:sldMk cId="2038222921" sldId="310"/>
            <ac:graphicFrameMk id="4" creationId="{AE417D9C-252A-4849-AB17-F3D7712D57A8}"/>
          </ac:graphicFrameMkLst>
        </pc:graphicFrameChg>
      </pc:sldChg>
      <pc:sldChg chg="del">
        <pc:chgData name="John Hubbard" userId="5e4c5b4c76fd7e80" providerId="LiveId" clId="{54208576-D71F-4B40-9E37-4A5A5993B716}" dt="2018-05-27T12:30:21.255" v="60" actId="2696"/>
        <pc:sldMkLst>
          <pc:docMk/>
          <pc:sldMk cId="2645295647" sldId="310"/>
        </pc:sldMkLst>
      </pc:sldChg>
      <pc:sldChg chg="addSp delSp modSp add">
        <pc:chgData name="John Hubbard" userId="5e4c5b4c76fd7e80" providerId="LiveId" clId="{54208576-D71F-4B40-9E37-4A5A5993B716}" dt="2018-05-27T16:45:23.150" v="2993" actId="207"/>
        <pc:sldMkLst>
          <pc:docMk/>
          <pc:sldMk cId="662613295" sldId="311"/>
        </pc:sldMkLst>
        <pc:spChg chg="mod">
          <ac:chgData name="John Hubbard" userId="5e4c5b4c76fd7e80" providerId="LiveId" clId="{54208576-D71F-4B40-9E37-4A5A5993B716}" dt="2018-05-27T16:13:17.479" v="1766" actId="20577"/>
          <ac:spMkLst>
            <pc:docMk/>
            <pc:sldMk cId="662613295" sldId="311"/>
            <ac:spMk id="2" creationId="{32D7E5CC-9E9E-449A-AA3E-C9D01924B1F4}"/>
          </ac:spMkLst>
        </pc:spChg>
        <pc:spChg chg="del">
          <ac:chgData name="John Hubbard" userId="5e4c5b4c76fd7e80" providerId="LiveId" clId="{54208576-D71F-4B40-9E37-4A5A5993B716}" dt="2018-05-27T16:05:32.300" v="1604" actId="207"/>
          <ac:spMkLst>
            <pc:docMk/>
            <pc:sldMk cId="662613295" sldId="311"/>
            <ac:spMk id="3" creationId="{DE9D6AA6-0E49-4DFD-9646-49549C17F4A7}"/>
          </ac:spMkLst>
        </pc:spChg>
        <pc:spChg chg="add mod">
          <ac:chgData name="John Hubbard" userId="5e4c5b4c76fd7e80" providerId="LiveId" clId="{54208576-D71F-4B40-9E37-4A5A5993B716}" dt="2018-05-27T16:45:23.150" v="2993" actId="207"/>
          <ac:spMkLst>
            <pc:docMk/>
            <pc:sldMk cId="662613295" sldId="311"/>
            <ac:spMk id="4" creationId="{AB85C676-426E-4F8F-8881-34E2C3C809DB}"/>
          </ac:spMkLst>
        </pc:spChg>
        <pc:picChg chg="add">
          <ac:chgData name="John Hubbard" userId="5e4c5b4c76fd7e80" providerId="LiveId" clId="{54208576-D71F-4B40-9E37-4A5A5993B716}" dt="2018-05-27T16:05:32.300" v="1604" actId="207"/>
          <ac:picMkLst>
            <pc:docMk/>
            <pc:sldMk cId="662613295" sldId="311"/>
            <ac:picMk id="1026" creationId="{D3EED325-65F2-4C33-99E8-5D6D505C6B7D}"/>
          </ac:picMkLst>
        </pc:picChg>
      </pc:sldChg>
      <pc:sldChg chg="addSp delSp modSp add">
        <pc:chgData name="John Hubbard" userId="5e4c5b4c76fd7e80" providerId="LiveId" clId="{54208576-D71F-4B40-9E37-4A5A5993B716}" dt="2018-05-27T16:13:13.838" v="1765" actId="20577"/>
        <pc:sldMkLst>
          <pc:docMk/>
          <pc:sldMk cId="1037336008" sldId="312"/>
        </pc:sldMkLst>
        <pc:spChg chg="mod">
          <ac:chgData name="John Hubbard" userId="5e4c5b4c76fd7e80" providerId="LiveId" clId="{54208576-D71F-4B40-9E37-4A5A5993B716}" dt="2018-05-27T16:13:13.838" v="1765" actId="20577"/>
          <ac:spMkLst>
            <pc:docMk/>
            <pc:sldMk cId="1037336008" sldId="312"/>
            <ac:spMk id="2" creationId="{29A75334-9249-405F-A3A2-69D40214B13F}"/>
          </ac:spMkLst>
        </pc:spChg>
        <pc:spChg chg="del">
          <ac:chgData name="John Hubbard" userId="5e4c5b4c76fd7e80" providerId="LiveId" clId="{54208576-D71F-4B40-9E37-4A5A5993B716}" dt="2018-05-27T16:08:01.387" v="1637" actId="20577"/>
          <ac:spMkLst>
            <pc:docMk/>
            <pc:sldMk cId="1037336008" sldId="312"/>
            <ac:spMk id="3" creationId="{E0849EB6-C7F0-443D-9489-6AEC808399F7}"/>
          </ac:spMkLst>
        </pc:spChg>
        <pc:spChg chg="add del">
          <ac:chgData name="John Hubbard" userId="5e4c5b4c76fd7e80" providerId="LiveId" clId="{54208576-D71F-4B40-9E37-4A5A5993B716}" dt="2018-05-27T16:08:09.365" v="1639" actId="20577"/>
          <ac:spMkLst>
            <pc:docMk/>
            <pc:sldMk cId="1037336008" sldId="312"/>
            <ac:spMk id="5" creationId="{0303BDF1-E4B4-4561-B209-3E4C3815F75C}"/>
          </ac:spMkLst>
        </pc:spChg>
        <pc:spChg chg="add del mod">
          <ac:chgData name="John Hubbard" userId="5e4c5b4c76fd7e80" providerId="LiveId" clId="{54208576-D71F-4B40-9E37-4A5A5993B716}" dt="2018-05-27T16:09:02.443" v="1643" actId="20577"/>
          <ac:spMkLst>
            <pc:docMk/>
            <pc:sldMk cId="1037336008" sldId="312"/>
            <ac:spMk id="7" creationId="{6C17B20E-D5F5-4224-BDFD-3B9DF22BBACA}"/>
          </ac:spMkLst>
        </pc:spChg>
        <pc:spChg chg="add mod">
          <ac:chgData name="John Hubbard" userId="5e4c5b4c76fd7e80" providerId="LiveId" clId="{54208576-D71F-4B40-9E37-4A5A5993B716}" dt="2018-05-27T16:12:14.068" v="1665" actId="1076"/>
          <ac:spMkLst>
            <pc:docMk/>
            <pc:sldMk cId="1037336008" sldId="312"/>
            <ac:spMk id="8" creationId="{0B1C6A1E-97EA-4110-B9AE-8DD7EB5870E6}"/>
          </ac:spMkLst>
        </pc:spChg>
        <pc:spChg chg="add del mod">
          <ac:chgData name="John Hubbard" userId="5e4c5b4c76fd7e80" providerId="LiveId" clId="{54208576-D71F-4B40-9E37-4A5A5993B716}" dt="2018-05-27T16:11:08.273" v="1658" actId="20577"/>
          <ac:spMkLst>
            <pc:docMk/>
            <pc:sldMk cId="1037336008" sldId="312"/>
            <ac:spMk id="10" creationId="{57B6601F-04EE-4EFE-86E4-101F9FAD654B}"/>
          </ac:spMkLst>
        </pc:spChg>
        <pc:picChg chg="add del mod">
          <ac:chgData name="John Hubbard" userId="5e4c5b4c76fd7e80" providerId="LiveId" clId="{54208576-D71F-4B40-9E37-4A5A5993B716}" dt="2018-05-27T16:08:59.956" v="1640" actId="478"/>
          <ac:picMkLst>
            <pc:docMk/>
            <pc:sldMk cId="1037336008" sldId="312"/>
            <ac:picMk id="4" creationId="{0791D6B0-E172-4C46-80B5-1F7E167C7FA3}"/>
          </ac:picMkLst>
        </pc:picChg>
        <pc:picChg chg="add del">
          <ac:chgData name="John Hubbard" userId="5e4c5b4c76fd7e80" providerId="LiveId" clId="{54208576-D71F-4B40-9E37-4A5A5993B716}" dt="2018-05-27T16:09:01.759" v="1642" actId="20577"/>
          <ac:picMkLst>
            <pc:docMk/>
            <pc:sldMk cId="1037336008" sldId="312"/>
            <ac:picMk id="2050" creationId="{541744AF-22F0-44CD-9DE8-60694529458C}"/>
          </ac:picMkLst>
        </pc:picChg>
        <pc:picChg chg="add del mod">
          <ac:chgData name="John Hubbard" userId="5e4c5b4c76fd7e80" providerId="LiveId" clId="{54208576-D71F-4B40-9E37-4A5A5993B716}" dt="2018-05-27T16:10:56.646" v="1657" actId="478"/>
          <ac:picMkLst>
            <pc:docMk/>
            <pc:sldMk cId="1037336008" sldId="312"/>
            <ac:picMk id="2052" creationId="{F498CA06-9D87-4108-BFED-73C60C5380C0}"/>
          </ac:picMkLst>
        </pc:picChg>
        <pc:picChg chg="add ord">
          <ac:chgData name="John Hubbard" userId="5e4c5b4c76fd7e80" providerId="LiveId" clId="{54208576-D71F-4B40-9E37-4A5A5993B716}" dt="2018-05-27T16:11:11.037" v="1659" actId="167"/>
          <ac:picMkLst>
            <pc:docMk/>
            <pc:sldMk cId="1037336008" sldId="312"/>
            <ac:picMk id="2054" creationId="{76252C64-5063-44EA-9B8C-19DA8E66EC68}"/>
          </ac:picMkLst>
        </pc:picChg>
      </pc:sldChg>
      <pc:sldChg chg="del">
        <pc:chgData name="John Hubbard" userId="5e4c5b4c76fd7e80" providerId="LiveId" clId="{54208576-D71F-4B40-9E37-4A5A5993B716}" dt="2018-05-27T12:30:21.292" v="72" actId="2696"/>
        <pc:sldMkLst>
          <pc:docMk/>
          <pc:sldMk cId="4165759856" sldId="312"/>
        </pc:sldMkLst>
      </pc:sldChg>
      <pc:sldChg chg="modSp add">
        <pc:chgData name="John Hubbard" userId="5e4c5b4c76fd7e80" providerId="LiveId" clId="{54208576-D71F-4B40-9E37-4A5A5993B716}" dt="2018-05-27T16:16:50.928" v="2038" actId="5793"/>
        <pc:sldMkLst>
          <pc:docMk/>
          <pc:sldMk cId="3141278398" sldId="313"/>
        </pc:sldMkLst>
        <pc:spChg chg="mod">
          <ac:chgData name="John Hubbard" userId="5e4c5b4c76fd7e80" providerId="LiveId" clId="{54208576-D71F-4B40-9E37-4A5A5993B716}" dt="2018-05-27T16:14:05.361" v="1783" actId="20577"/>
          <ac:spMkLst>
            <pc:docMk/>
            <pc:sldMk cId="3141278398" sldId="313"/>
            <ac:spMk id="2" creationId="{3E6769C8-D8AB-4DB1-90D7-A4DF959E34CD}"/>
          </ac:spMkLst>
        </pc:spChg>
        <pc:spChg chg="mod">
          <ac:chgData name="John Hubbard" userId="5e4c5b4c76fd7e80" providerId="LiveId" clId="{54208576-D71F-4B40-9E37-4A5A5993B716}" dt="2018-05-27T16:16:50.928" v="2038" actId="5793"/>
          <ac:spMkLst>
            <pc:docMk/>
            <pc:sldMk cId="3141278398" sldId="313"/>
            <ac:spMk id="3" creationId="{B1050ABF-33AD-495C-9B95-A67E5728CCF6}"/>
          </ac:spMkLst>
        </pc:spChg>
      </pc:sldChg>
      <pc:sldChg chg="del">
        <pc:chgData name="John Hubbard" userId="5e4c5b4c76fd7e80" providerId="LiveId" clId="{54208576-D71F-4B40-9E37-4A5A5993B716}" dt="2018-05-27T12:30:21.305" v="74" actId="2696"/>
        <pc:sldMkLst>
          <pc:docMk/>
          <pc:sldMk cId="3356597953" sldId="313"/>
        </pc:sldMkLst>
      </pc:sldChg>
      <pc:sldChg chg="addSp delSp modSp add ord">
        <pc:chgData name="John Hubbard" userId="5e4c5b4c76fd7e80" providerId="LiveId" clId="{54208576-D71F-4B40-9E37-4A5A5993B716}" dt="2018-05-27T16:55:35.624" v="4027" actId="20577"/>
        <pc:sldMkLst>
          <pc:docMk/>
          <pc:sldMk cId="746417983" sldId="314"/>
        </pc:sldMkLst>
        <pc:spChg chg="mod">
          <ac:chgData name="John Hubbard" userId="5e4c5b4c76fd7e80" providerId="LiveId" clId="{54208576-D71F-4B40-9E37-4A5A5993B716}" dt="2018-05-27T16:55:35.624" v="4027" actId="20577"/>
          <ac:spMkLst>
            <pc:docMk/>
            <pc:sldMk cId="746417983" sldId="314"/>
            <ac:spMk id="2" creationId="{3E5995A4-73FA-4B8D-8DC1-87AFA4763203}"/>
          </ac:spMkLst>
        </pc:spChg>
        <pc:spChg chg="del">
          <ac:chgData name="John Hubbard" userId="5e4c5b4c76fd7e80" providerId="LiveId" clId="{54208576-D71F-4B40-9E37-4A5A5993B716}" dt="2018-05-27T16:20:23.077" v="2135" actId="20577"/>
          <ac:spMkLst>
            <pc:docMk/>
            <pc:sldMk cId="746417983" sldId="314"/>
            <ac:spMk id="3" creationId="{FC7992CA-3A1D-4C1A-995A-7AC9731F12DD}"/>
          </ac:spMkLst>
        </pc:spChg>
        <pc:spChg chg="add del mod">
          <ac:chgData name="John Hubbard" userId="5e4c5b4c76fd7e80" providerId="LiveId" clId="{54208576-D71F-4B40-9E37-4A5A5993B716}" dt="2018-05-27T16:20:38.927" v="2138" actId="20577"/>
          <ac:spMkLst>
            <pc:docMk/>
            <pc:sldMk cId="746417983" sldId="314"/>
            <ac:spMk id="4" creationId="{E1319E8C-8C71-4E0C-8616-2CC163054D39}"/>
          </ac:spMkLst>
        </pc:spChg>
        <pc:spChg chg="add del mod">
          <ac:chgData name="John Hubbard" userId="5e4c5b4c76fd7e80" providerId="LiveId" clId="{54208576-D71F-4B40-9E37-4A5A5993B716}" dt="2018-05-27T16:21:41.212" v="2139" actId="20577"/>
          <ac:spMkLst>
            <pc:docMk/>
            <pc:sldMk cId="746417983" sldId="314"/>
            <ac:spMk id="5" creationId="{0C6AE981-ADEE-4B45-A2C0-A58A31190D4F}"/>
          </ac:spMkLst>
        </pc:spChg>
        <pc:spChg chg="add mod">
          <ac:chgData name="John Hubbard" userId="5e4c5b4c76fd7e80" providerId="LiveId" clId="{54208576-D71F-4B40-9E37-4A5A5993B716}" dt="2018-05-27T16:22:53.145" v="2172" actId="1076"/>
          <ac:spMkLst>
            <pc:docMk/>
            <pc:sldMk cId="746417983" sldId="314"/>
            <ac:spMk id="9" creationId="{54C552F7-3660-4852-A4DD-57D921C79F82}"/>
          </ac:spMkLst>
        </pc:spChg>
        <pc:spChg chg="add mod">
          <ac:chgData name="John Hubbard" userId="5e4c5b4c76fd7e80" providerId="LiveId" clId="{54208576-D71F-4B40-9E37-4A5A5993B716}" dt="2018-05-27T16:23:02.564" v="2181" actId="20577"/>
          <ac:spMkLst>
            <pc:docMk/>
            <pc:sldMk cId="746417983" sldId="314"/>
            <ac:spMk id="10" creationId="{34E8A188-EDA3-450B-89BC-6C1107BDE168}"/>
          </ac:spMkLst>
        </pc:spChg>
        <pc:spChg chg="add mod">
          <ac:chgData name="John Hubbard" userId="5e4c5b4c76fd7e80" providerId="LiveId" clId="{54208576-D71F-4B40-9E37-4A5A5993B716}" dt="2018-05-27T16:23:41.852" v="2184" actId="13822"/>
          <ac:spMkLst>
            <pc:docMk/>
            <pc:sldMk cId="746417983" sldId="314"/>
            <ac:spMk id="11" creationId="{F3BB3C84-610E-4732-A8F5-E8479EB34C9F}"/>
          </ac:spMkLst>
        </pc:spChg>
        <pc:spChg chg="add mod">
          <ac:chgData name="John Hubbard" userId="5e4c5b4c76fd7e80" providerId="LiveId" clId="{54208576-D71F-4B40-9E37-4A5A5993B716}" dt="2018-05-27T16:23:44.003" v="2185" actId="13822"/>
          <ac:spMkLst>
            <pc:docMk/>
            <pc:sldMk cId="746417983" sldId="314"/>
            <ac:spMk id="12" creationId="{BE4B44A4-256D-45E1-A01D-17E4EEA047DE}"/>
          </ac:spMkLst>
        </pc:spChg>
        <pc:spChg chg="add mod">
          <ac:chgData name="John Hubbard" userId="5e4c5b4c76fd7e80" providerId="LiveId" clId="{54208576-D71F-4B40-9E37-4A5A5993B716}" dt="2018-05-27T16:47:59.217" v="3163" actId="1076"/>
          <ac:spMkLst>
            <pc:docMk/>
            <pc:sldMk cId="746417983" sldId="314"/>
            <ac:spMk id="13" creationId="{E97A3571-B683-4CE6-B087-F98BCF5DB209}"/>
          </ac:spMkLst>
        </pc:spChg>
        <pc:picChg chg="add del mod">
          <ac:chgData name="John Hubbard" userId="5e4c5b4c76fd7e80" providerId="LiveId" clId="{54208576-D71F-4B40-9E37-4A5A5993B716}" dt="2018-05-27T16:20:33.707" v="2137" actId="20577"/>
          <ac:picMkLst>
            <pc:docMk/>
            <pc:sldMk cId="746417983" sldId="314"/>
            <ac:picMk id="6" creationId="{FE7B4E6B-FE20-46EB-BF1D-A09993F216F8}"/>
          </ac:picMkLst>
        </pc:picChg>
        <pc:picChg chg="add mod">
          <ac:chgData name="John Hubbard" userId="5e4c5b4c76fd7e80" providerId="LiveId" clId="{54208576-D71F-4B40-9E37-4A5A5993B716}" dt="2018-05-27T16:22:15.653" v="2144" actId="1076"/>
          <ac:picMkLst>
            <pc:docMk/>
            <pc:sldMk cId="746417983" sldId="314"/>
            <ac:picMk id="7" creationId="{F042C153-3398-4DE4-9595-DE5D0C602B88}"/>
          </ac:picMkLst>
        </pc:picChg>
        <pc:picChg chg="add mod ord">
          <ac:chgData name="John Hubbard" userId="5e4c5b4c76fd7e80" providerId="LiveId" clId="{54208576-D71F-4B40-9E37-4A5A5993B716}" dt="2018-05-27T16:22:25.275" v="2147" actId="167"/>
          <ac:picMkLst>
            <pc:docMk/>
            <pc:sldMk cId="746417983" sldId="314"/>
            <ac:picMk id="8" creationId="{FF74A0F3-4221-4C33-99E9-B62DB3448B04}"/>
          </ac:picMkLst>
        </pc:picChg>
      </pc:sldChg>
      <pc:sldChg chg="del">
        <pc:chgData name="John Hubbard" userId="5e4c5b4c76fd7e80" providerId="LiveId" clId="{54208576-D71F-4B40-9E37-4A5A5993B716}" dt="2018-05-27T12:30:21.229" v="50" actId="2696"/>
        <pc:sldMkLst>
          <pc:docMk/>
          <pc:sldMk cId="3230304378" sldId="314"/>
        </pc:sldMkLst>
      </pc:sldChg>
      <pc:sldChg chg="addSp delSp modSp add">
        <pc:chgData name="John Hubbard" userId="5e4c5b4c76fd7e80" providerId="LiveId" clId="{54208576-D71F-4B40-9E37-4A5A5993B716}" dt="2018-05-27T16:57:08.345" v="4107" actId="1076"/>
        <pc:sldMkLst>
          <pc:docMk/>
          <pc:sldMk cId="1671610466" sldId="315"/>
        </pc:sldMkLst>
        <pc:spChg chg="mod">
          <ac:chgData name="John Hubbard" userId="5e4c5b4c76fd7e80" providerId="LiveId" clId="{54208576-D71F-4B40-9E37-4A5A5993B716}" dt="2018-05-27T16:27:05.065" v="2208" actId="20577"/>
          <ac:spMkLst>
            <pc:docMk/>
            <pc:sldMk cId="1671610466" sldId="315"/>
            <ac:spMk id="2" creationId="{0893C953-BFBF-4653-8C0C-73AD74110548}"/>
          </ac:spMkLst>
        </pc:spChg>
        <pc:spChg chg="del">
          <ac:chgData name="John Hubbard" userId="5e4c5b4c76fd7e80" providerId="LiveId" clId="{54208576-D71F-4B40-9E37-4A5A5993B716}" dt="2018-05-27T16:27:00.142" v="2187" actId="1076"/>
          <ac:spMkLst>
            <pc:docMk/>
            <pc:sldMk cId="1671610466" sldId="315"/>
            <ac:spMk id="3" creationId="{9740A974-574A-4EFC-A37E-D055790E0457}"/>
          </ac:spMkLst>
        </pc:spChg>
        <pc:spChg chg="add mod">
          <ac:chgData name="John Hubbard" userId="5e4c5b4c76fd7e80" providerId="LiveId" clId="{54208576-D71F-4B40-9E37-4A5A5993B716}" dt="2018-05-27T16:57:08.345" v="4107" actId="1076"/>
          <ac:spMkLst>
            <pc:docMk/>
            <pc:sldMk cId="1671610466" sldId="315"/>
            <ac:spMk id="5" creationId="{BBB7E9C1-3033-4AA0-9A79-4B072C6DECE1}"/>
          </ac:spMkLst>
        </pc:spChg>
        <pc:picChg chg="add mod">
          <ac:chgData name="John Hubbard" userId="5e4c5b4c76fd7e80" providerId="LiveId" clId="{54208576-D71F-4B40-9E37-4A5A5993B716}" dt="2018-05-27T16:27:00.142" v="2187" actId="1076"/>
          <ac:picMkLst>
            <pc:docMk/>
            <pc:sldMk cId="1671610466" sldId="315"/>
            <ac:picMk id="4" creationId="{48CFD26F-222B-4AB6-BCFC-1678591E43D5}"/>
          </ac:picMkLst>
        </pc:picChg>
      </pc:sldChg>
      <pc:sldChg chg="del">
        <pc:chgData name="John Hubbard" userId="5e4c5b4c76fd7e80" providerId="LiveId" clId="{54208576-D71F-4B40-9E37-4A5A5993B716}" dt="2018-05-27T12:30:21.246" v="57" actId="2696"/>
        <pc:sldMkLst>
          <pc:docMk/>
          <pc:sldMk cId="4004576186" sldId="315"/>
        </pc:sldMkLst>
      </pc:sldChg>
      <pc:sldChg chg="del">
        <pc:chgData name="John Hubbard" userId="5e4c5b4c76fd7e80" providerId="LiveId" clId="{54208576-D71F-4B40-9E37-4A5A5993B716}" dt="2018-05-27T12:30:21.217" v="45" actId="2696"/>
        <pc:sldMkLst>
          <pc:docMk/>
          <pc:sldMk cId="253936820" sldId="316"/>
        </pc:sldMkLst>
      </pc:sldChg>
      <pc:sldChg chg="addSp delSp modSp add ord">
        <pc:chgData name="John Hubbard" userId="5e4c5b4c76fd7e80" providerId="LiveId" clId="{54208576-D71F-4B40-9E37-4A5A5993B716}" dt="2018-05-27T16:46:24.231" v="3000" actId="20577"/>
        <pc:sldMkLst>
          <pc:docMk/>
          <pc:sldMk cId="3615457790" sldId="316"/>
        </pc:sldMkLst>
        <pc:spChg chg="mod">
          <ac:chgData name="John Hubbard" userId="5e4c5b4c76fd7e80" providerId="LiveId" clId="{54208576-D71F-4B40-9E37-4A5A5993B716}" dt="2018-05-27T16:27:53.188" v="2226" actId="20577"/>
          <ac:spMkLst>
            <pc:docMk/>
            <pc:sldMk cId="3615457790" sldId="316"/>
            <ac:spMk id="2" creationId="{1B1B02C7-D379-4EF5-89CC-7EF3FF2E9526}"/>
          </ac:spMkLst>
        </pc:spChg>
        <pc:spChg chg="mod">
          <ac:chgData name="John Hubbard" userId="5e4c5b4c76fd7e80" providerId="LiveId" clId="{54208576-D71F-4B40-9E37-4A5A5993B716}" dt="2018-05-27T16:43:17.409" v="2901" actId="113"/>
          <ac:spMkLst>
            <pc:docMk/>
            <pc:sldMk cId="3615457790" sldId="316"/>
            <ac:spMk id="3" creationId="{3BDABF33-11C7-460A-90FE-2C6CDABF3AF2}"/>
          </ac:spMkLst>
        </pc:spChg>
        <pc:spChg chg="add mod">
          <ac:chgData name="John Hubbard" userId="5e4c5b4c76fd7e80" providerId="LiveId" clId="{54208576-D71F-4B40-9E37-4A5A5993B716}" dt="2018-05-27T16:37:01.794" v="2498" actId="1076"/>
          <ac:spMkLst>
            <pc:docMk/>
            <pc:sldMk cId="3615457790" sldId="316"/>
            <ac:spMk id="8" creationId="{93809805-AC00-4694-95F9-126EAF877E86}"/>
          </ac:spMkLst>
        </pc:spChg>
        <pc:graphicFrameChg chg="add del mod">
          <ac:chgData name="John Hubbard" userId="5e4c5b4c76fd7e80" providerId="LiveId" clId="{54208576-D71F-4B40-9E37-4A5A5993B716}" dt="2018-05-27T16:29:25.148" v="2228" actId="20577"/>
          <ac:graphicFrameMkLst>
            <pc:docMk/>
            <pc:sldMk cId="3615457790" sldId="316"/>
            <ac:graphicFrameMk id="4" creationId="{06FA7DC4-D363-40D1-88B1-018DD8EC25F0}"/>
          </ac:graphicFrameMkLst>
        </pc:graphicFrameChg>
        <pc:picChg chg="add del mod ord">
          <ac:chgData name="John Hubbard" userId="5e4c5b4c76fd7e80" providerId="LiveId" clId="{54208576-D71F-4B40-9E37-4A5A5993B716}" dt="2018-05-27T16:34:50.193" v="2412" actId="478"/>
          <ac:picMkLst>
            <pc:docMk/>
            <pc:sldMk cId="3615457790" sldId="316"/>
            <ac:picMk id="5" creationId="{47903E0E-D806-4FC5-B9F2-C21C0C9FFFFB}"/>
          </ac:picMkLst>
        </pc:picChg>
        <pc:picChg chg="add mod ord">
          <ac:chgData name="John Hubbard" userId="5e4c5b4c76fd7e80" providerId="LiveId" clId="{54208576-D71F-4B40-9E37-4A5A5993B716}" dt="2018-05-27T16:35:53.942" v="2424" actId="1076"/>
          <ac:picMkLst>
            <pc:docMk/>
            <pc:sldMk cId="3615457790" sldId="316"/>
            <ac:picMk id="7" creationId="{A48BAD0E-012E-4BA5-8396-86CA5DCAE0D0}"/>
          </ac:picMkLst>
        </pc:picChg>
        <pc:picChg chg="add mod">
          <ac:chgData name="John Hubbard" userId="5e4c5b4c76fd7e80" providerId="LiveId" clId="{54208576-D71F-4B40-9E37-4A5A5993B716}" dt="2018-05-27T16:43:52.167" v="2940" actId="1076"/>
          <ac:picMkLst>
            <pc:docMk/>
            <pc:sldMk cId="3615457790" sldId="316"/>
            <ac:picMk id="9" creationId="{D3301395-9CBC-46E0-9C5C-716A9E175A60}"/>
          </ac:picMkLst>
        </pc:picChg>
      </pc:sldChg>
      <pc:sldChg chg="addSp delSp modSp add">
        <pc:chgData name="John Hubbard" userId="5e4c5b4c76fd7e80" providerId="LiveId" clId="{54208576-D71F-4B40-9E37-4A5A5993B716}" dt="2018-05-27T16:40:47.737" v="2727" actId="20577"/>
        <pc:sldMkLst>
          <pc:docMk/>
          <pc:sldMk cId="1326023562" sldId="317"/>
        </pc:sldMkLst>
        <pc:spChg chg="mod">
          <ac:chgData name="John Hubbard" userId="5e4c5b4c76fd7e80" providerId="LiveId" clId="{54208576-D71F-4B40-9E37-4A5A5993B716}" dt="2018-05-27T16:40:13.224" v="2726" actId="20577"/>
          <ac:spMkLst>
            <pc:docMk/>
            <pc:sldMk cId="1326023562" sldId="317"/>
            <ac:spMk id="2" creationId="{0FC31DEA-EFAA-4CCC-B2A1-367DDFCA5888}"/>
          </ac:spMkLst>
        </pc:spChg>
        <pc:spChg chg="del">
          <ac:chgData name="John Hubbard" userId="5e4c5b4c76fd7e80" providerId="LiveId" clId="{54208576-D71F-4B40-9E37-4A5A5993B716}" dt="2018-05-27T16:40:47.737" v="2727" actId="20577"/>
          <ac:spMkLst>
            <pc:docMk/>
            <pc:sldMk cId="1326023562" sldId="317"/>
            <ac:spMk id="3" creationId="{82097C2A-5F66-4EA8-A932-506D3FC6BB12}"/>
          </ac:spMkLst>
        </pc:spChg>
        <pc:picChg chg="add">
          <ac:chgData name="John Hubbard" userId="5e4c5b4c76fd7e80" providerId="LiveId" clId="{54208576-D71F-4B40-9E37-4A5A5993B716}" dt="2018-05-27T16:40:47.737" v="2727" actId="20577"/>
          <ac:picMkLst>
            <pc:docMk/>
            <pc:sldMk cId="1326023562" sldId="317"/>
            <ac:picMk id="3074" creationId="{1371A086-AF6A-487E-8A7D-6A382C493FCC}"/>
          </ac:picMkLst>
        </pc:picChg>
      </pc:sldChg>
      <pc:sldChg chg="del">
        <pc:chgData name="John Hubbard" userId="5e4c5b4c76fd7e80" providerId="LiveId" clId="{54208576-D71F-4B40-9E37-4A5A5993B716}" dt="2018-05-27T12:30:21.219" v="46" actId="2696"/>
        <pc:sldMkLst>
          <pc:docMk/>
          <pc:sldMk cId="2878621095" sldId="317"/>
        </pc:sldMkLst>
      </pc:sldChg>
      <pc:sldChg chg="del">
        <pc:chgData name="John Hubbard" userId="5e4c5b4c76fd7e80" providerId="LiveId" clId="{54208576-D71F-4B40-9E37-4A5A5993B716}" dt="2018-05-27T12:30:21.249" v="58" actId="2696"/>
        <pc:sldMkLst>
          <pc:docMk/>
          <pc:sldMk cId="359170992" sldId="318"/>
        </pc:sldMkLst>
      </pc:sldChg>
      <pc:sldChg chg="modSp add">
        <pc:chgData name="John Hubbard" userId="5e4c5b4c76fd7e80" providerId="LiveId" clId="{54208576-D71F-4B40-9E37-4A5A5993B716}" dt="2018-05-27T17:08:27.473" v="4991" actId="20577"/>
        <pc:sldMkLst>
          <pc:docMk/>
          <pc:sldMk cId="3401683188" sldId="318"/>
        </pc:sldMkLst>
        <pc:spChg chg="mod">
          <ac:chgData name="John Hubbard" userId="5e4c5b4c76fd7e80" providerId="LiveId" clId="{54208576-D71F-4B40-9E37-4A5A5993B716}" dt="2018-05-27T17:05:55.056" v="4830" actId="20577"/>
          <ac:spMkLst>
            <pc:docMk/>
            <pc:sldMk cId="3401683188" sldId="318"/>
            <ac:spMk id="2" creationId="{4AD083E9-92FC-42EE-A118-B0E32338CC77}"/>
          </ac:spMkLst>
        </pc:spChg>
        <pc:spChg chg="mod">
          <ac:chgData name="John Hubbard" userId="5e4c5b4c76fd7e80" providerId="LiveId" clId="{54208576-D71F-4B40-9E37-4A5A5993B716}" dt="2018-05-27T17:08:27.473" v="4991" actId="20577"/>
          <ac:spMkLst>
            <pc:docMk/>
            <pc:sldMk cId="3401683188" sldId="318"/>
            <ac:spMk id="3" creationId="{C6D186D8-ADE4-47E8-9EA9-FB25BE5EA67F}"/>
          </ac:spMkLst>
        </pc:spChg>
      </pc:sldChg>
      <pc:sldChg chg="del">
        <pc:chgData name="John Hubbard" userId="5e4c5b4c76fd7e80" providerId="LiveId" clId="{54208576-D71F-4B40-9E37-4A5A5993B716}" dt="2018-05-27T12:30:21.252" v="59" actId="2696"/>
        <pc:sldMkLst>
          <pc:docMk/>
          <pc:sldMk cId="1579227075" sldId="319"/>
        </pc:sldMkLst>
      </pc:sldChg>
      <pc:sldChg chg="addSp modSp add ord">
        <pc:chgData name="John Hubbard" userId="5e4c5b4c76fd7e80" providerId="LiveId" clId="{54208576-D71F-4B40-9E37-4A5A5993B716}" dt="2018-05-27T16:56:24.216" v="4063" actId="20577"/>
        <pc:sldMkLst>
          <pc:docMk/>
          <pc:sldMk cId="2717703583" sldId="319"/>
        </pc:sldMkLst>
        <pc:spChg chg="mod">
          <ac:chgData name="John Hubbard" userId="5e4c5b4c76fd7e80" providerId="LiveId" clId="{54208576-D71F-4B40-9E37-4A5A5993B716}" dt="2018-05-27T16:52:19.980" v="3798" actId="20577"/>
          <ac:spMkLst>
            <pc:docMk/>
            <pc:sldMk cId="2717703583" sldId="319"/>
            <ac:spMk id="2" creationId="{DC073EF7-6807-47F0-BCDA-51C891A077D4}"/>
          </ac:spMkLst>
        </pc:spChg>
        <pc:spChg chg="mod">
          <ac:chgData name="John Hubbard" userId="5e4c5b4c76fd7e80" providerId="LiveId" clId="{54208576-D71F-4B40-9E37-4A5A5993B716}" dt="2018-05-27T16:56:24.216" v="4063" actId="20577"/>
          <ac:spMkLst>
            <pc:docMk/>
            <pc:sldMk cId="2717703583" sldId="319"/>
            <ac:spMk id="3" creationId="{3E6C273A-A73E-4FE5-B0BB-9F8B85D27966}"/>
          </ac:spMkLst>
        </pc:spChg>
        <pc:picChg chg="add mod">
          <ac:chgData name="John Hubbard" userId="5e4c5b4c76fd7e80" providerId="LiveId" clId="{54208576-D71F-4B40-9E37-4A5A5993B716}" dt="2018-05-27T16:53:41.933" v="3803" actId="1076"/>
          <ac:picMkLst>
            <pc:docMk/>
            <pc:sldMk cId="2717703583" sldId="319"/>
            <ac:picMk id="4" creationId="{71D3E96F-7033-4593-AF49-FDE2FFDE84DD}"/>
          </ac:picMkLst>
        </pc:picChg>
        <pc:picChg chg="add mod">
          <ac:chgData name="John Hubbard" userId="5e4c5b4c76fd7e80" providerId="LiveId" clId="{54208576-D71F-4B40-9E37-4A5A5993B716}" dt="2018-05-27T16:53:55.435" v="3806" actId="1076"/>
          <ac:picMkLst>
            <pc:docMk/>
            <pc:sldMk cId="2717703583" sldId="319"/>
            <ac:picMk id="5" creationId="{C9ED324B-4F2B-42CB-9B89-903B66F32998}"/>
          </ac:picMkLst>
        </pc:picChg>
      </pc:sldChg>
      <pc:sldChg chg="modSp add">
        <pc:chgData name="John Hubbard" userId="5e4c5b4c76fd7e80" providerId="LiveId" clId="{54208576-D71F-4B40-9E37-4A5A5993B716}" dt="2018-05-27T17:09:51.393" v="5068" actId="20577"/>
        <pc:sldMkLst>
          <pc:docMk/>
          <pc:sldMk cId="142464229" sldId="320"/>
        </pc:sldMkLst>
        <pc:spChg chg="mod">
          <ac:chgData name="John Hubbard" userId="5e4c5b4c76fd7e80" providerId="LiveId" clId="{54208576-D71F-4B40-9E37-4A5A5993B716}" dt="2018-05-27T17:04:15.164" v="4666" actId="20577"/>
          <ac:spMkLst>
            <pc:docMk/>
            <pc:sldMk cId="142464229" sldId="320"/>
            <ac:spMk id="2" creationId="{93CBA197-C3F6-476A-B468-D7D07C79F76B}"/>
          </ac:spMkLst>
        </pc:spChg>
        <pc:spChg chg="mod">
          <ac:chgData name="John Hubbard" userId="5e4c5b4c76fd7e80" providerId="LiveId" clId="{54208576-D71F-4B40-9E37-4A5A5993B716}" dt="2018-05-27T17:09:51.393" v="5068" actId="20577"/>
          <ac:spMkLst>
            <pc:docMk/>
            <pc:sldMk cId="142464229" sldId="320"/>
            <ac:spMk id="3" creationId="{7184927A-B46D-4E5F-B0FE-7A0632F8B662}"/>
          </ac:spMkLst>
        </pc:spChg>
      </pc:sldChg>
      <pc:sldChg chg="del">
        <pc:chgData name="John Hubbard" userId="5e4c5b4c76fd7e80" providerId="LiveId" clId="{54208576-D71F-4B40-9E37-4A5A5993B716}" dt="2018-05-27T12:30:21.223" v="48" actId="2696"/>
        <pc:sldMkLst>
          <pc:docMk/>
          <pc:sldMk cId="296735350" sldId="320"/>
        </pc:sldMkLst>
      </pc:sldChg>
      <pc:sldChg chg="modSp add">
        <pc:chgData name="John Hubbard" userId="5e4c5b4c76fd7e80" providerId="LiveId" clId="{54208576-D71F-4B40-9E37-4A5A5993B716}" dt="2018-05-27T17:20:45.037" v="5875" actId="20577"/>
        <pc:sldMkLst>
          <pc:docMk/>
          <pc:sldMk cId="2574210212" sldId="321"/>
        </pc:sldMkLst>
        <pc:spChg chg="mod">
          <ac:chgData name="John Hubbard" userId="5e4c5b4c76fd7e80" providerId="LiveId" clId="{54208576-D71F-4B40-9E37-4A5A5993B716}" dt="2018-05-27T17:16:13.910" v="5617" actId="20577"/>
          <ac:spMkLst>
            <pc:docMk/>
            <pc:sldMk cId="2574210212" sldId="321"/>
            <ac:spMk id="2" creationId="{9AC47249-BB08-48A5-B140-3709863D4CC2}"/>
          </ac:spMkLst>
        </pc:spChg>
        <pc:spChg chg="mod">
          <ac:chgData name="John Hubbard" userId="5e4c5b4c76fd7e80" providerId="LiveId" clId="{54208576-D71F-4B40-9E37-4A5A5993B716}" dt="2018-05-27T17:20:45.037" v="5875" actId="20577"/>
          <ac:spMkLst>
            <pc:docMk/>
            <pc:sldMk cId="2574210212" sldId="321"/>
            <ac:spMk id="3" creationId="{53CE07A0-1FDB-4541-81B9-4BFEBB2F87B8}"/>
          </ac:spMkLst>
        </pc:spChg>
      </pc:sldChg>
      <pc:sldChg chg="del">
        <pc:chgData name="John Hubbard" userId="5e4c5b4c76fd7e80" providerId="LiveId" clId="{54208576-D71F-4B40-9E37-4A5A5993B716}" dt="2018-05-27T12:30:21.226" v="49" actId="2696"/>
        <pc:sldMkLst>
          <pc:docMk/>
          <pc:sldMk cId="3388093981" sldId="321"/>
        </pc:sldMkLst>
      </pc:sldChg>
      <pc:sldChg chg="add del">
        <pc:chgData name="John Hubbard" userId="5e4c5b4c76fd7e80" providerId="LiveId" clId="{54208576-D71F-4B40-9E37-4A5A5993B716}" dt="2018-05-27T17:21:17.750" v="5918" actId="2696"/>
        <pc:sldMkLst>
          <pc:docMk/>
          <pc:sldMk cId="725720826" sldId="322"/>
        </pc:sldMkLst>
      </pc:sldChg>
      <pc:sldChg chg="del">
        <pc:chgData name="John Hubbard" userId="5e4c5b4c76fd7e80" providerId="LiveId" clId="{54208576-D71F-4B40-9E37-4A5A5993B716}" dt="2018-05-27T12:30:21.232" v="51" actId="2696"/>
        <pc:sldMkLst>
          <pc:docMk/>
          <pc:sldMk cId="761673923" sldId="322"/>
        </pc:sldMkLst>
      </pc:sldChg>
      <pc:sldChg chg="del">
        <pc:chgData name="John Hubbard" userId="5e4c5b4c76fd7e80" providerId="LiveId" clId="{54208576-D71F-4B40-9E37-4A5A5993B716}" dt="2018-05-27T12:30:21.221" v="47" actId="2696"/>
        <pc:sldMkLst>
          <pc:docMk/>
          <pc:sldMk cId="2249312406" sldId="323"/>
        </pc:sldMkLst>
      </pc:sldChg>
      <pc:sldChg chg="modSp add">
        <pc:chgData name="John Hubbard" userId="5e4c5b4c76fd7e80" providerId="LiveId" clId="{54208576-D71F-4B40-9E37-4A5A5993B716}" dt="2018-05-27T17:34:56.643" v="6541" actId="20577"/>
        <pc:sldMkLst>
          <pc:docMk/>
          <pc:sldMk cId="2981449327" sldId="323"/>
        </pc:sldMkLst>
        <pc:spChg chg="mod">
          <ac:chgData name="John Hubbard" userId="5e4c5b4c76fd7e80" providerId="LiveId" clId="{54208576-D71F-4B40-9E37-4A5A5993B716}" dt="2018-05-27T17:21:24.652" v="5944" actId="20577"/>
          <ac:spMkLst>
            <pc:docMk/>
            <pc:sldMk cId="2981449327" sldId="323"/>
            <ac:spMk id="2" creationId="{1BFA9BDB-0AC7-4E68-8FC6-0A7B5DE69B84}"/>
          </ac:spMkLst>
        </pc:spChg>
        <pc:spChg chg="mod">
          <ac:chgData name="John Hubbard" userId="5e4c5b4c76fd7e80" providerId="LiveId" clId="{54208576-D71F-4B40-9E37-4A5A5993B716}" dt="2018-05-27T17:34:56.643" v="6541" actId="20577"/>
          <ac:spMkLst>
            <pc:docMk/>
            <pc:sldMk cId="2981449327" sldId="323"/>
            <ac:spMk id="3" creationId="{8DB1DE2C-AD37-4290-B235-1F487156BAC1}"/>
          </ac:spMkLst>
        </pc:spChg>
      </pc:sldChg>
      <pc:sldChg chg="del">
        <pc:chgData name="John Hubbard" userId="5e4c5b4c76fd7e80" providerId="LiveId" clId="{54208576-D71F-4B40-9E37-4A5A5993B716}" dt="2018-05-27T12:30:21.237" v="52" actId="2696"/>
        <pc:sldMkLst>
          <pc:docMk/>
          <pc:sldMk cId="60526736" sldId="324"/>
        </pc:sldMkLst>
      </pc:sldChg>
      <pc:sldChg chg="del">
        <pc:chgData name="John Hubbard" userId="5e4c5b4c76fd7e80" providerId="LiveId" clId="{54208576-D71F-4B40-9E37-4A5A5993B716}" dt="2018-05-27T12:30:21.241" v="54" actId="2696"/>
        <pc:sldMkLst>
          <pc:docMk/>
          <pc:sldMk cId="2882513628" sldId="325"/>
        </pc:sldMkLst>
      </pc:sldChg>
      <pc:sldChg chg="del">
        <pc:chgData name="John Hubbard" userId="5e4c5b4c76fd7e80" providerId="LiveId" clId="{54208576-D71F-4B40-9E37-4A5A5993B716}" dt="2018-05-27T12:30:21.243" v="55" actId="2696"/>
        <pc:sldMkLst>
          <pc:docMk/>
          <pc:sldMk cId="859550838" sldId="328"/>
        </pc:sldMkLst>
      </pc:sldChg>
      <pc:sldChg chg="del">
        <pc:chgData name="John Hubbard" userId="5e4c5b4c76fd7e80" providerId="LiveId" clId="{54208576-D71F-4B40-9E37-4A5A5993B716}" dt="2018-05-27T12:30:21.274" v="65" actId="2696"/>
        <pc:sldMkLst>
          <pc:docMk/>
          <pc:sldMk cId="2011621490" sldId="329"/>
        </pc:sldMkLst>
      </pc:sldChg>
      <pc:sldChg chg="del">
        <pc:chgData name="John Hubbard" userId="5e4c5b4c76fd7e80" providerId="LiveId" clId="{54208576-D71F-4B40-9E37-4A5A5993B716}" dt="2018-05-27T12:30:21.277" v="66" actId="2696"/>
        <pc:sldMkLst>
          <pc:docMk/>
          <pc:sldMk cId="2087064191" sldId="330"/>
        </pc:sldMkLst>
      </pc:sldChg>
      <pc:sldChg chg="del">
        <pc:chgData name="John Hubbard" userId="5e4c5b4c76fd7e80" providerId="LiveId" clId="{54208576-D71F-4B40-9E37-4A5A5993B716}" dt="2018-05-27T12:30:21.281" v="67" actId="2696"/>
        <pc:sldMkLst>
          <pc:docMk/>
          <pc:sldMk cId="909813843" sldId="331"/>
        </pc:sldMkLst>
      </pc:sldChg>
      <pc:sldChg chg="del">
        <pc:chgData name="John Hubbard" userId="5e4c5b4c76fd7e80" providerId="LiveId" clId="{54208576-D71F-4B40-9E37-4A5A5993B716}" dt="2018-05-27T12:30:21.283" v="68" actId="2696"/>
        <pc:sldMkLst>
          <pc:docMk/>
          <pc:sldMk cId="2126975272" sldId="332"/>
        </pc:sldMkLst>
      </pc:sldChg>
      <pc:sldChg chg="del">
        <pc:chgData name="John Hubbard" userId="5e4c5b4c76fd7e80" providerId="LiveId" clId="{54208576-D71F-4B40-9E37-4A5A5993B716}" dt="2018-05-27T12:30:21.257" v="61" actId="2696"/>
        <pc:sldMkLst>
          <pc:docMk/>
          <pc:sldMk cId="831906696" sldId="333"/>
        </pc:sldMkLst>
      </pc:sldChg>
      <pc:sldChg chg="del">
        <pc:chgData name="John Hubbard" userId="5e4c5b4c76fd7e80" providerId="LiveId" clId="{54208576-D71F-4B40-9E37-4A5A5993B716}" dt="2018-05-27T12:30:21.261" v="62" actId="2696"/>
        <pc:sldMkLst>
          <pc:docMk/>
          <pc:sldMk cId="4072476217" sldId="334"/>
        </pc:sldMkLst>
      </pc:sldChg>
      <pc:sldChg chg="del">
        <pc:chgData name="John Hubbard" userId="5e4c5b4c76fd7e80" providerId="LiveId" clId="{54208576-D71F-4B40-9E37-4A5A5993B716}" dt="2018-05-27T12:30:21.270" v="64" actId="2696"/>
        <pc:sldMkLst>
          <pc:docMk/>
          <pc:sldMk cId="1105647510" sldId="335"/>
        </pc:sldMkLst>
      </pc:sldChg>
      <pc:sldChg chg="del">
        <pc:chgData name="John Hubbard" userId="5e4c5b4c76fd7e80" providerId="LiveId" clId="{54208576-D71F-4B40-9E37-4A5A5993B716}" dt="2018-05-27T12:30:21.265" v="63" actId="2696"/>
        <pc:sldMkLst>
          <pc:docMk/>
          <pc:sldMk cId="3096653085" sldId="336"/>
        </pc:sldMkLst>
      </pc:sldChg>
      <pc:sldChg chg="del">
        <pc:chgData name="John Hubbard" userId="5e4c5b4c76fd7e80" providerId="LiveId" clId="{54208576-D71F-4B40-9E37-4A5A5993B716}" dt="2018-05-27T12:30:21.239" v="53" actId="2696"/>
        <pc:sldMkLst>
          <pc:docMk/>
          <pc:sldMk cId="206679919" sldId="337"/>
        </pc:sldMkLst>
      </pc:sldChg>
      <pc:sldMasterChg chg="modSp">
        <pc:chgData name="John Hubbard" userId="5e4c5b4c76fd7e80" providerId="LiveId" clId="{54208576-D71F-4B40-9E37-4A5A5993B716}" dt="2018-05-27T16:38:19.780" v="2678" actId="14100"/>
        <pc:sldMasterMkLst>
          <pc:docMk/>
          <pc:sldMasterMk cId="1386587199" sldId="2147483663"/>
        </pc:sldMasterMkLst>
        <pc:spChg chg="mod">
          <ac:chgData name="John Hubbard" userId="5e4c5b4c76fd7e80" providerId="LiveId" clId="{54208576-D71F-4B40-9E37-4A5A5993B716}" dt="2018-05-27T16:38:19.780" v="2678" actId="14100"/>
          <ac:spMkLst>
            <pc:docMk/>
            <pc:sldMasterMk cId="1386587199" sldId="2147483663"/>
            <ac:spMk id="4" creationId="{00000000-0000-0000-0000-000000000000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41D692-3167-4805-9FC9-DFCB0BBB078F}" type="datetimeFigureOut">
              <a:rPr lang="en-US" smtClean="0"/>
              <a:t>7/23/2018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46425F-6CCB-436A-91F6-41109BA203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351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Drag Picture and Send to 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04753-555F-844E-94E6-C0459ACEDB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299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363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777742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47230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034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https://blogs.msdn.microsoft.com/azuresecurity/2016/03/09/evolution-of-useful-results-from-anomaly-detection-systems/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46425F-6CCB-436A-91F6-41109BA2034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462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/>
          </a:p>
        </p:txBody>
      </p:sp>
    </p:spTree>
    <p:extLst>
      <p:ext uri="{BB962C8B-B14F-4D97-AF65-F5344CB8AC3E}">
        <p14:creationId xmlns:p14="http://schemas.microsoft.com/office/powerpoint/2010/main" val="2851651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https://blogs.msdn.microsoft.com/azuresecurity/2016/03/09/evolution-of-useful-results-from-anomaly-detection-systems/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46425F-6CCB-436A-91F6-41109BA2034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521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Drag Picture and Send to 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04753-555F-844E-94E6-C0459ACEDBC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764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course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398642" y="1921566"/>
            <a:ext cx="9184987" cy="22793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1488" y="5146469"/>
            <a:ext cx="11247437" cy="1003300"/>
          </a:xfrm>
        </p:spPr>
        <p:txBody>
          <a:bodyPr/>
          <a:lstStyle>
            <a:lvl1pPr algn="ctr">
              <a:defRPr sz="14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algn="ctr">
              <a:defRPr sz="12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2pPr>
            <a:lvl3pPr algn="ctr">
              <a:defRPr sz="12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3pPr>
            <a:lvl4pPr algn="ctr">
              <a:defRPr sz="12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4pPr>
            <a:lvl5pPr algn="ctr">
              <a:defRPr sz="12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4200939" y="476250"/>
            <a:ext cx="7332249" cy="685800"/>
          </a:xfrm>
        </p:spPr>
        <p:txBody>
          <a:bodyPr tIns="64008" bIns="0"/>
          <a:lstStyle>
            <a:lvl1pPr algn="r">
              <a:defRPr sz="1800" b="0" i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algn="r">
              <a:defRPr sz="1800" b="0" i="0">
                <a:latin typeface="Gill Sans MT" charset="0"/>
                <a:ea typeface="Gill Sans MT" charset="0"/>
                <a:cs typeface="Gill Sans MT" charset="0"/>
              </a:defRPr>
            </a:lvl2pPr>
            <a:lvl3pPr algn="r">
              <a:defRPr sz="1800" b="0" i="0">
                <a:latin typeface="Gill Sans MT" charset="0"/>
                <a:ea typeface="Gill Sans MT" charset="0"/>
                <a:cs typeface="Gill Sans MT" charset="0"/>
              </a:defRPr>
            </a:lvl3pPr>
            <a:lvl4pPr algn="r">
              <a:defRPr sz="1800" b="0" i="0">
                <a:latin typeface="Gill Sans MT" charset="0"/>
                <a:ea typeface="Gill Sans MT" charset="0"/>
                <a:cs typeface="Gill Sans MT" charset="0"/>
              </a:defRPr>
            </a:lvl4pPr>
            <a:lvl5pPr algn="r">
              <a:defRPr sz="1800" b="0" i="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4526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3564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rgbClr val="4047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45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2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70" y="0"/>
            <a:ext cx="801562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xmlns:p14="http://schemas.microsoft.com/office/powerpoint/2010/main" spd="med" advClick="0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1171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rgbClr val="4047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45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2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70" y="0"/>
            <a:ext cx="801562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6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xmlns:p14="http://schemas.microsoft.com/office/powerpoint/2010/main" spd="med" advClick="0" advTm="2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ans_single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840"/>
            <a:ext cx="10881360" cy="6857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1295400"/>
            <a:ext cx="10881360" cy="4876800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3200"/>
            </a:lvl1pPr>
            <a:lvl2pPr>
              <a:lnSpc>
                <a:spcPct val="100000"/>
              </a:lnSpc>
              <a:spcBef>
                <a:spcPts val="1000"/>
              </a:spcBef>
              <a:defRPr/>
            </a:lvl2pPr>
            <a:lvl3pPr>
              <a:lnSpc>
                <a:spcPct val="100000"/>
              </a:lnSpc>
              <a:spcBef>
                <a:spcPts val="1000"/>
              </a:spcBef>
              <a:defRPr/>
            </a:lvl3pPr>
            <a:lvl4pPr>
              <a:lnSpc>
                <a:spcPct val="100000"/>
              </a:lnSpc>
              <a:spcBef>
                <a:spcPts val="1000"/>
              </a:spcBef>
              <a:defRPr/>
            </a:lvl4pPr>
            <a:lvl5pPr>
              <a:lnSpc>
                <a:spcPct val="100000"/>
              </a:lnSpc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5063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single-tex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5320" y="475841"/>
            <a:ext cx="10881360" cy="685800"/>
          </a:xfrm>
          <a:solidFill>
            <a:srgbClr val="005B7D"/>
          </a:solidFill>
        </p:spPr>
        <p:txBody>
          <a:bodyPr anchor="ctr" anchorCtr="0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20" y="1295400"/>
            <a:ext cx="10881360" cy="589935"/>
          </a:xfrm>
        </p:spPr>
        <p:txBody>
          <a:bodyPr/>
          <a:lstStyle>
            <a:lvl1pPr marL="0" indent="0" algn="l">
              <a:buNone/>
              <a:defRPr sz="2800" b="1" i="0"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55320" y="2022811"/>
            <a:ext cx="10881360" cy="3717260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2213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ans_two-column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839"/>
            <a:ext cx="10881360" cy="6858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320" y="1295400"/>
            <a:ext cx="5364480" cy="48078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95400"/>
            <a:ext cx="5364480" cy="48078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3017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ns_two-column-tex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840"/>
            <a:ext cx="10881360" cy="685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320" y="1295400"/>
            <a:ext cx="5342255" cy="594360"/>
          </a:xfrm>
        </p:spPr>
        <p:txBody>
          <a:bodyPr anchor="t" anchorCtr="0"/>
          <a:lstStyle>
            <a:lvl1pPr marL="0" indent="0">
              <a:buNone/>
              <a:defRPr sz="2800" b="1" i="0"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320" y="2023520"/>
            <a:ext cx="5342255" cy="4166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95400"/>
            <a:ext cx="5364480" cy="594360"/>
          </a:xfrm>
        </p:spPr>
        <p:txBody>
          <a:bodyPr anchor="t" anchorCtr="0"/>
          <a:lstStyle>
            <a:lvl1pPr marL="0" indent="0">
              <a:buNone/>
              <a:defRPr sz="2800" b="1" i="0"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023520"/>
            <a:ext cx="5364480" cy="416614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8289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text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840"/>
            <a:ext cx="10881360" cy="685800"/>
          </a:xfrm>
        </p:spPr>
        <p:txBody>
          <a:bodyPr vert="horz" lIns="91440" tIns="64008" rIns="91440" bIns="0" rtlCol="0" anchor="ctr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91432" y="1295400"/>
            <a:ext cx="6163956" cy="470719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55320" y="1295400"/>
            <a:ext cx="4240530" cy="4707194"/>
          </a:xfrm>
        </p:spPr>
        <p:txBody>
          <a:bodyPr/>
          <a:lstStyle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4390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ns_no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488"/>
            <a:ext cx="10881360" cy="685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8326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3.e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472440" y="4851400"/>
            <a:ext cx="11247120" cy="156210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0" dirty="0">
              <a:ln>
                <a:noFill/>
              </a:ln>
              <a:solidFill>
                <a:srgbClr val="005C7D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2442" y="475840"/>
            <a:ext cx="3568618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55321" y="475840"/>
            <a:ext cx="3385738" cy="685800"/>
          </a:xfrm>
          <a:prstGeom prst="rect">
            <a:avLst/>
          </a:prstGeom>
        </p:spPr>
        <p:txBody>
          <a:bodyPr vert="horz" lIns="91440" tIns="64008" rIns="91440" bIns="0" rtlCol="0" anchor="ctr"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4314" y="1918425"/>
            <a:ext cx="9315246" cy="2286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061412" y="1918425"/>
            <a:ext cx="0" cy="2286000"/>
          </a:xfrm>
          <a:prstGeom prst="line">
            <a:avLst/>
          </a:prstGeom>
          <a:ln w="127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811" y="2804224"/>
            <a:ext cx="1028700" cy="54902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4035323" y="475488"/>
            <a:ext cx="7684238" cy="685800"/>
          </a:xfrm>
          <a:prstGeom prst="rect">
            <a:avLst/>
          </a:prstGeom>
          <a:solidFill>
            <a:srgbClr val="7F7F7F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0" dirty="0">
              <a:ln>
                <a:noFill/>
              </a:ln>
              <a:solidFill>
                <a:srgbClr val="005C7D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 bwMode="white">
          <a:xfrm>
            <a:off x="4035323" y="442452"/>
            <a:ext cx="0" cy="75954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95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1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1800" b="1" i="0" kern="1200" smtClean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6000" kern="1200">
          <a:solidFill>
            <a:srgbClr val="005B7D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55320" y="365125"/>
            <a:ext cx="10881360" cy="685800"/>
          </a:xfrm>
          <a:prstGeom prst="rect">
            <a:avLst/>
          </a:prstGeom>
        </p:spPr>
        <p:txBody>
          <a:bodyPr vert="horz" lIns="91440" tIns="64008" rIns="9144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320" y="1295400"/>
            <a:ext cx="10881360" cy="4894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1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524" y="6311900"/>
            <a:ext cx="12188952" cy="548640"/>
            <a:chOff x="1524" y="6311900"/>
            <a:chExt cx="12188952" cy="548640"/>
          </a:xfrm>
        </p:grpSpPr>
        <p:sp>
          <p:nvSpPr>
            <p:cNvPr id="13" name="Rectangle 12"/>
            <p:cNvSpPr/>
            <p:nvPr/>
          </p:nvSpPr>
          <p:spPr>
            <a:xfrm>
              <a:off x="1524" y="6311900"/>
              <a:ext cx="12188952" cy="54864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Connector 10"/>
            <p:cNvCxnSpPr/>
            <p:nvPr/>
          </p:nvCxnSpPr>
          <p:spPr bwMode="white">
            <a:xfrm>
              <a:off x="1016000" y="6311900"/>
              <a:ext cx="0" cy="546101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5909" y="6439685"/>
              <a:ext cx="559187" cy="298743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 bwMode="gray">
            <a:xfrm>
              <a:off x="4846323" y="6400284"/>
              <a:ext cx="670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800" dirty="0">
                  <a:solidFill>
                    <a:schemeClr val="bg1"/>
                  </a:solidFill>
                  <a:latin typeface="Gill Sans MT"/>
                </a:rPr>
                <a:t>Creating High Fidelity Alerts</a:t>
              </a:r>
            </a:p>
          </p:txBody>
        </p:sp>
      </p:grpSp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11553613" y="6325670"/>
            <a:ext cx="653796" cy="5486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1" i="0" kern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2C446D-6113-E749-B2D6-33109B9D4DC9}" type="slidenum">
              <a:rPr lang="en-US" sz="1600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587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2" r:id="rId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 cap="none" baseline="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03225" indent="-277813" algn="l" defTabSz="914400" rtl="0" eaLnBrk="1" latinLnBrk="0" hangingPunct="1">
        <a:lnSpc>
          <a:spcPct val="90000"/>
        </a:lnSpc>
        <a:spcBef>
          <a:spcPts val="1000"/>
        </a:spcBef>
        <a:buSzPct val="125000"/>
        <a:buFont typeface="Arial" charset="0"/>
        <a:buChar char="•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752475" indent="-292100" algn="l" defTabSz="914400" rtl="0" eaLnBrk="1" latinLnBrk="0" hangingPunct="1">
        <a:lnSpc>
          <a:spcPct val="90000"/>
        </a:lnSpc>
        <a:spcBef>
          <a:spcPts val="1000"/>
        </a:spcBef>
        <a:buFont typeface="Courier New" charset="0"/>
        <a:buChar char="o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31875" indent="-223838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563" indent="-238125" algn="l" defTabSz="914400" rtl="0" eaLnBrk="1" latinLnBrk="0" hangingPunct="1">
        <a:lnSpc>
          <a:spcPct val="90000"/>
        </a:lnSpc>
        <a:spcBef>
          <a:spcPts val="1000"/>
        </a:spcBef>
        <a:buFont typeface="Courier New" charset="0"/>
        <a:buChar char="o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SecuritySolutions/Presentation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HASecuritySolution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" y="446"/>
            <a:ext cx="12190413" cy="692647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98797" y="486122"/>
            <a:ext cx="9994996" cy="1569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799" b="1" spc="25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 charset="0"/>
                <a:ea typeface="Arial" charset="0"/>
                <a:cs typeface="Arial" charset="0"/>
              </a:rPr>
              <a:t>Tactical Detection &amp; Data Analytics Summit </a:t>
            </a:r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>
            <a:off x="1060566" y="2162191"/>
            <a:ext cx="7561316" cy="0"/>
          </a:xfrm>
          <a:prstGeom prst="line">
            <a:avLst/>
          </a:prstGeom>
          <a:ln w="698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60566" y="2308051"/>
            <a:ext cx="59702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Save the Date: </a:t>
            </a:r>
            <a:r>
              <a:rPr lang="fr-FR" sz="2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December 4-11</a:t>
            </a:r>
            <a:br>
              <a:rPr lang="fr-FR" sz="2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fr-FR" sz="2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Scottsdale, Arizona</a:t>
            </a:r>
          </a:p>
          <a:p>
            <a:r>
              <a:rPr lang="fr-FR" sz="2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sans.org/</a:t>
            </a:r>
            <a:r>
              <a:rPr lang="fr-FR" sz="22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summit</a:t>
            </a:r>
            <a:endParaRPr lang="fr-FR" sz="2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2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70" y="446"/>
            <a:ext cx="801562" cy="91428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7D26640-5AF3-4242-8107-9397DAF86B3B}"/>
              </a:ext>
            </a:extLst>
          </p:cNvPr>
          <p:cNvGrpSpPr/>
          <p:nvPr/>
        </p:nvGrpSpPr>
        <p:grpSpPr>
          <a:xfrm>
            <a:off x="1060566" y="3431745"/>
            <a:ext cx="10924197" cy="2878480"/>
            <a:chOff x="2090380" y="7035442"/>
            <a:chExt cx="21851239" cy="575771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56E3FFE-600A-4E0D-B916-8603AC90E52B}"/>
                </a:ext>
              </a:extLst>
            </p:cNvPr>
            <p:cNvGrpSpPr/>
            <p:nvPr/>
          </p:nvGrpSpPr>
          <p:grpSpPr>
            <a:xfrm>
              <a:off x="2090380" y="7035442"/>
              <a:ext cx="20535301" cy="5757710"/>
              <a:chOff x="2728738" y="7397755"/>
              <a:chExt cx="20535301" cy="575771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CB1097-8997-4EF1-AD43-560D0F1CED89}"/>
                  </a:ext>
                </a:extLst>
              </p:cNvPr>
              <p:cNvSpPr txBox="1"/>
              <p:nvPr/>
            </p:nvSpPr>
            <p:spPr>
              <a:xfrm>
                <a:off x="7060022" y="7397755"/>
                <a:ext cx="16204017" cy="5757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bg1"/>
                    </a:solidFill>
                  </a:rPr>
                  <a:t>SEC599 – Defeating Advanced Adversaries </a:t>
                </a:r>
              </a:p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bg1"/>
                    </a:solidFill>
                  </a:rPr>
                  <a:t>SEC</a:t>
                </a:r>
                <a:r>
                  <a:rPr lang="en-US" sz="2200" b="1" dirty="0">
                    <a:solidFill>
                      <a:schemeClr val="bg1"/>
                    </a:solidFill>
                  </a:rPr>
                  <a:t>530 </a:t>
                </a:r>
                <a:r>
                  <a:rPr lang="en-US" sz="2200" dirty="0">
                    <a:solidFill>
                      <a:schemeClr val="bg1"/>
                    </a:solidFill>
                  </a:rPr>
                  <a:t>– Defensible Security Architecture</a:t>
                </a:r>
              </a:p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bg1"/>
                    </a:solidFill>
                  </a:rPr>
                  <a:t>SEC</a:t>
                </a:r>
                <a:r>
                  <a:rPr lang="en-US" sz="2200" b="1" dirty="0">
                    <a:solidFill>
                      <a:schemeClr val="bg1"/>
                    </a:solidFill>
                  </a:rPr>
                  <a:t>555</a:t>
                </a:r>
                <a:r>
                  <a:rPr lang="en-US" sz="2200" dirty="0">
                    <a:solidFill>
                      <a:schemeClr val="bg1"/>
                    </a:solidFill>
                  </a:rPr>
                  <a:t> – SIEM with Tactical Analytics</a:t>
                </a:r>
              </a:p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bg1"/>
                    </a:solidFill>
                  </a:rPr>
                  <a:t>SEC</a:t>
                </a:r>
                <a:r>
                  <a:rPr lang="en-US" sz="2200" b="1" dirty="0">
                    <a:solidFill>
                      <a:schemeClr val="bg1"/>
                    </a:solidFill>
                  </a:rPr>
                  <a:t>511</a:t>
                </a:r>
                <a:r>
                  <a:rPr lang="en-US" sz="2200" dirty="0">
                    <a:solidFill>
                      <a:schemeClr val="bg1"/>
                    </a:solidFill>
                  </a:rPr>
                  <a:t> – Continuous Monitoring &amp; Security Operations</a:t>
                </a:r>
              </a:p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b="1" dirty="0">
                    <a:solidFill>
                      <a:schemeClr val="bg1"/>
                    </a:solidFill>
                  </a:rPr>
                  <a:t>SIEM NetWars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C6F1541-6883-4168-8919-8335B59521B1}"/>
                  </a:ext>
                </a:extLst>
              </p:cNvPr>
              <p:cNvSpPr/>
              <p:nvPr/>
            </p:nvSpPr>
            <p:spPr>
              <a:xfrm>
                <a:off x="2728738" y="8470267"/>
                <a:ext cx="5783973" cy="3385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2200" b="1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SUMMIT</a:t>
                </a:r>
              </a:p>
              <a:p>
                <a:pPr algn="ctr"/>
                <a:r>
                  <a:rPr lang="fr-FR" sz="2000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Dec</a:t>
                </a:r>
                <a:r>
                  <a:rPr lang="fr-FR" sz="2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. 4-5</a:t>
                </a:r>
              </a:p>
              <a:p>
                <a:pPr algn="ctr"/>
                <a:endParaRPr lang="fr-FR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Arial" charset="0"/>
                  <a:cs typeface="Arial" charset="0"/>
                </a:endParaRPr>
              </a:p>
              <a:p>
                <a:pPr algn="ctr"/>
                <a:r>
                  <a:rPr lang="fr-FR" sz="2200" b="1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TRAINING</a:t>
                </a:r>
              </a:p>
              <a:p>
                <a:pPr algn="ctr"/>
                <a:r>
                  <a:rPr lang="fr-FR" sz="2000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Dec</a:t>
                </a:r>
                <a:r>
                  <a:rPr lang="fr-FR" sz="2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. 6-11</a:t>
                </a:r>
                <a:endParaRPr 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6B5E2E3-FD21-4865-83EC-3F665C94E2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5444" y="7979366"/>
                <a:ext cx="0" cy="4521232"/>
              </a:xfrm>
              <a:prstGeom prst="line">
                <a:avLst/>
              </a:prstGeom>
              <a:ln w="38100">
                <a:solidFill>
                  <a:schemeClr val="bg2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BBD8ABD-91CF-4712-9843-13D10B81D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622204" y="9228496"/>
              <a:ext cx="1371601" cy="137160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9FC8C38-C6A1-4B2B-838B-EF3606266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570018" y="10320396"/>
              <a:ext cx="1371601" cy="1371601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49DF7B7-9C79-497D-B9D7-76C56D46EDBA}"/>
              </a:ext>
            </a:extLst>
          </p:cNvPr>
          <p:cNvSpPr txBox="1"/>
          <p:nvPr/>
        </p:nvSpPr>
        <p:spPr>
          <a:xfrm>
            <a:off x="9138751" y="6329590"/>
            <a:ext cx="2444900" cy="43088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fr-FR" sz="22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sans.org/</a:t>
            </a:r>
            <a:r>
              <a:rPr lang="fr-FR" sz="2200" b="1" dirty="0" err="1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summit</a:t>
            </a:r>
            <a:endParaRPr lang="en-US" sz="22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</p:spTree>
    <p:extLst>
      <p:ext uri="{BB962C8B-B14F-4D97-AF65-F5344CB8AC3E}">
        <p14:creationId xmlns:p14="http://schemas.microsoft.com/office/powerpoint/2010/main" val="98462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620BF0-80F7-483C-8BEE-23A03F804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Expertise and Anomaly Detection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D6D602-F599-433D-AC3C-EA593C2BD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100" dirty="0"/>
              <a:t> </a:t>
            </a:r>
          </a:p>
          <a:p>
            <a:pPr algn="ctr"/>
            <a:r>
              <a:rPr lang="en-US" sz="3000" dirty="0"/>
              <a:t>"Evolution of Useful Results from Anomaly Detection Systems"</a:t>
            </a:r>
            <a:br>
              <a:rPr lang="en-US" sz="3000" dirty="0"/>
            </a:br>
            <a:r>
              <a:rPr lang="en-US" sz="3000" dirty="0"/>
              <a:t>Per Microsoft blog written by Thomas W Shinder</a:t>
            </a:r>
            <a:r>
              <a:rPr lang="en-US" sz="3000" baseline="30000" dirty="0"/>
              <a:t>1</a:t>
            </a:r>
          </a:p>
        </p:txBody>
      </p:sp>
      <p:pic>
        <p:nvPicPr>
          <p:cNvPr id="2050" name="Picture 2" descr="clip_image002">
            <a:extLst>
              <a:ext uri="{FF2B5EF4-FFF2-40B4-BE49-F238E27FC236}">
                <a16:creationId xmlns:a16="http://schemas.microsoft.com/office/drawing/2014/main" id="{D6F27565-6A9F-4FD9-B7BC-AD40E9995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76" y="1295400"/>
            <a:ext cx="6542048" cy="381920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349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EE7060-61FA-45C7-9BD9-6046A5933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Problem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DEECF7-5F67-43E9-A0CD-A32EF0B56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may have purchased:</a:t>
            </a:r>
            <a:br>
              <a:rPr lang="en-US" dirty="0"/>
            </a:br>
            <a:r>
              <a:rPr lang="en-US" b="1" dirty="0"/>
              <a:t>- SIEM, EDR, UBA, or UEBA</a:t>
            </a:r>
          </a:p>
          <a:p>
            <a:r>
              <a:rPr lang="en-US" dirty="0"/>
              <a:t>None come with domain expertise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Clarification - Commercial solutions</a:t>
            </a:r>
            <a:br>
              <a:rPr lang="en-US" dirty="0"/>
            </a:br>
            <a:r>
              <a:rPr lang="en-US" dirty="0"/>
              <a:t>have alerts and analytics that are based </a:t>
            </a:r>
            <a:br>
              <a:rPr lang="en-US" dirty="0"/>
            </a:br>
            <a:r>
              <a:rPr lang="en-US" dirty="0"/>
              <a:t>on domain expertise… 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But not based on your environment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And not based upon the input of your staff's expertise</a:t>
            </a:r>
          </a:p>
          <a:p>
            <a:r>
              <a:rPr lang="en-US" dirty="0"/>
              <a:t>So the toy you just bought is missing batteries</a:t>
            </a:r>
          </a:p>
        </p:txBody>
      </p:sp>
      <p:pic>
        <p:nvPicPr>
          <p:cNvPr id="3074" name="Picture 2" descr="SIEM Issues: Use Case Implementation">
            <a:extLst>
              <a:ext uri="{FF2B5EF4-FFF2-40B4-BE49-F238E27FC236}">
                <a16:creationId xmlns:a16="http://schemas.microsoft.com/office/drawing/2014/main" id="{B6A41F02-9BF3-4DC9-A0EC-105C60628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2556" y="1295400"/>
            <a:ext cx="2794124" cy="279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047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2BA479-7A2D-41B8-A86D-68CB6F258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Invest Your Time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562685-E9CC-4FBF-AC1E-C954EB947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Alerts and anomaly detection both 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But both require tuning the out-of-the-box experience</a:t>
            </a:r>
          </a:p>
          <a:p>
            <a:r>
              <a:rPr lang="en-US" sz="2800" dirty="0"/>
              <a:t>Question is which is better to start with (alerts vs. anomalies)</a:t>
            </a:r>
          </a:p>
          <a:p>
            <a:endParaRPr lang="en-US" sz="2800" dirty="0"/>
          </a:p>
        </p:txBody>
      </p:sp>
      <p:pic>
        <p:nvPicPr>
          <p:cNvPr id="5122" name="Picture 2" descr="Image result for you can't handle the truth">
            <a:extLst>
              <a:ext uri="{FF2B5EF4-FFF2-40B4-BE49-F238E27FC236}">
                <a16:creationId xmlns:a16="http://schemas.microsoft.com/office/drawing/2014/main" id="{2B8C2855-803D-4183-A099-D03AD7D4B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751" y="3068792"/>
            <a:ext cx="3330498" cy="286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759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ED4CB4-E27B-4940-9BE8-FFC1B0F61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ECE71E-1F5D-4718-8DE9-45A76680F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						Complexity is the enemy of </a:t>
            </a:r>
            <a:br>
              <a:rPr lang="en-US" dirty="0"/>
            </a:br>
            <a:r>
              <a:rPr lang="en-US" dirty="0"/>
              <a:t>						security</a:t>
            </a:r>
          </a:p>
          <a:p>
            <a:r>
              <a:rPr lang="en-US" dirty="0"/>
              <a:t>						</a:t>
            </a:r>
          </a:p>
          <a:p>
            <a:endParaRPr lang="en-US" dirty="0"/>
          </a:p>
          <a:p>
            <a:r>
              <a:rPr lang="en-US" dirty="0"/>
              <a:t>Would it be better to implement a NGFW with application control, IPS, AV, DLP, SSL inspection, and more or…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Start with layer 3 and 4 rules then revisit above?</a:t>
            </a:r>
          </a:p>
        </p:txBody>
      </p:sp>
      <p:pic>
        <p:nvPicPr>
          <p:cNvPr id="6146" name="Picture 2" descr="Image result for keep it simple stupid meme">
            <a:extLst>
              <a:ext uri="{FF2B5EF4-FFF2-40B4-BE49-F238E27FC236}">
                <a16:creationId xmlns:a16="http://schemas.microsoft.com/office/drawing/2014/main" id="{D834EDCF-8A93-4C36-9C9D-35068FFD9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145" y="1295401"/>
            <a:ext cx="4302977" cy="302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901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Anomaly Example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 tend to be creatures of habit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Wake up around the same 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Eat similar foods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Drink similar drinks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Go to bed at similar times</a:t>
            </a:r>
          </a:p>
          <a:p>
            <a:r>
              <a:rPr lang="en-US" dirty="0"/>
              <a:t>Type of pattern can be used to identify anomalous activity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Greater level of deviation = </a:t>
            </a:r>
            <a:r>
              <a:rPr lang="en-US" dirty="0">
                <a:solidFill>
                  <a:srgbClr val="FF0000"/>
                </a:solidFill>
              </a:rPr>
              <a:t>Greater likelihood of anomaly </a:t>
            </a:r>
            <a:r>
              <a:rPr lang="en-US" dirty="0"/>
              <a:t>(combinations may act as force multiplier)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1752600"/>
            <a:ext cx="3352800" cy="215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42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E06128-9955-41CA-B5FB-E2F17D950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Alert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F0705E-AC45-4897-8897-15BEB03F3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Someone having intense chest pressure should go to the hospital (potential heart attack)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Observed condition is important enough to react to</a:t>
            </a:r>
          </a:p>
          <a:p>
            <a:r>
              <a:rPr lang="en-US" dirty="0"/>
              <a:t>There are </a:t>
            </a:r>
            <a:r>
              <a:rPr lang="en-US" b="1" dirty="0"/>
              <a:t>basic things </a:t>
            </a:r>
            <a:r>
              <a:rPr lang="en-US" dirty="0"/>
              <a:t>to look for with your detection solution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Brute force logins and password spraying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Logs being cleared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Randomly generated executables, domains, and services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List goes on…</a:t>
            </a:r>
          </a:p>
        </p:txBody>
      </p:sp>
    </p:spTree>
    <p:extLst>
      <p:ext uri="{BB962C8B-B14F-4D97-AF65-F5344CB8AC3E}">
        <p14:creationId xmlns:p14="http://schemas.microsoft.com/office/powerpoint/2010/main" val="2535858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497682-561A-4D2B-983C-84220B1CA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Order of Operations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6FDD9B-D40C-4FAB-AAD5-31718A6D6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Organizational maturity should guide decision making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Initial detection should start with easy win </a:t>
            </a:r>
            <a:r>
              <a:rPr lang="en-US" b="1" dirty="0"/>
              <a:t>alerts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Eliminate time wasting false positives by </a:t>
            </a:r>
            <a:r>
              <a:rPr lang="en-US" b="1" dirty="0"/>
              <a:t>tuning alerts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Audit alerts</a:t>
            </a:r>
            <a:r>
              <a:rPr lang="en-US" dirty="0"/>
              <a:t> to verify they trigger appropriately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Start </a:t>
            </a:r>
            <a:r>
              <a:rPr lang="en-US" b="1" dirty="0"/>
              <a:t>applying domain expertise </a:t>
            </a:r>
            <a:r>
              <a:rPr lang="en-US" dirty="0"/>
              <a:t>to anomaly engine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Audit anomaly </a:t>
            </a:r>
            <a:r>
              <a:rPr lang="en-US" dirty="0"/>
              <a:t>detection by running red team tests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Enter continuous improvement loop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72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620BF0-80F7-483C-8BEE-23A03F804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Expertise and Anomaly Detection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D6D602-F599-433D-AC3C-EA593C2BD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100" dirty="0"/>
              <a:t> </a:t>
            </a:r>
          </a:p>
          <a:p>
            <a:pPr algn="ctr"/>
            <a:r>
              <a:rPr lang="en-US" sz="3000" dirty="0"/>
              <a:t>"Evolution of Useful Results from Anomaly Detection Systems"</a:t>
            </a:r>
            <a:br>
              <a:rPr lang="en-US" sz="3000" dirty="0"/>
            </a:br>
            <a:r>
              <a:rPr lang="en-US" sz="3000" dirty="0"/>
              <a:t>Per Microsoft blog written by Thomas W Shinder</a:t>
            </a:r>
            <a:r>
              <a:rPr lang="en-US" sz="3000" baseline="30000" dirty="0"/>
              <a:t>1</a:t>
            </a:r>
          </a:p>
        </p:txBody>
      </p:sp>
      <p:pic>
        <p:nvPicPr>
          <p:cNvPr id="2050" name="Picture 2" descr="clip_image002">
            <a:extLst>
              <a:ext uri="{FF2B5EF4-FFF2-40B4-BE49-F238E27FC236}">
                <a16:creationId xmlns:a16="http://schemas.microsoft.com/office/drawing/2014/main" id="{D6F27565-6A9F-4FD9-B7BC-AD40E9995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976" y="1295400"/>
            <a:ext cx="6542048" cy="381920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525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725EBE-65EE-4E2F-B9E8-AD695E327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Mature Anomaly Detection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4D4DE1-F34B-4053-8376-02240FAF0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Desktop is compromised and uses unknown C2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Anomaly engine classifies as high abnormality based on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Timing of process offsets and patterns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# of network connections and directionality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Anomaly engine does not trigger on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Asset management software that looks similar to above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Authorized VPN activity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Business processes that have high abnormalities</a:t>
            </a:r>
          </a:p>
        </p:txBody>
      </p:sp>
      <p:pic>
        <p:nvPicPr>
          <p:cNvPr id="7170" name="Picture 2" descr="Image result for no training wheels meme">
            <a:extLst>
              <a:ext uri="{FF2B5EF4-FFF2-40B4-BE49-F238E27FC236}">
                <a16:creationId xmlns:a16="http://schemas.microsoft.com/office/drawing/2014/main" id="{E767A420-AA3E-40D8-8CE8-5946B0077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4603" y="2442117"/>
            <a:ext cx="2477526" cy="330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339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EA5D02-F504-4A6F-AFE6-B99C4484C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FECF52-85D1-4BE5-AAB0-CC08D73ED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Anomalies are deviations from normal conditions 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Not all anomalies are evil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Anomalies require further investigation (suspicious, malicious, benign)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Alerts are those deviations and other things you believe to be evil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Can be generated from Anomalies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Can be generated from domain expertise and know thyself</a:t>
            </a:r>
          </a:p>
        </p:txBody>
      </p:sp>
    </p:spTree>
    <p:extLst>
      <p:ext uri="{BB962C8B-B14F-4D97-AF65-F5344CB8AC3E}">
        <p14:creationId xmlns:p14="http://schemas.microsoft.com/office/powerpoint/2010/main" val="1346344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Webcast</a:t>
            </a:r>
            <a:endParaRPr lang="en-US" sz="4000" dirty="0"/>
          </a:p>
        </p:txBody>
      </p:sp>
      <p:sp>
        <p:nvSpPr>
          <p:cNvPr id="6" name="Subtitl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High Fidelity Alerts</a:t>
            </a:r>
            <a:br>
              <a:rPr lang="en-US" dirty="0"/>
            </a:br>
            <a:r>
              <a:rPr lang="en-US" dirty="0" err="1"/>
              <a:t>Alerts</a:t>
            </a:r>
            <a:r>
              <a:rPr lang="en-US" dirty="0"/>
              <a:t> vs. Anomaly A Sibling Rivalry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400" dirty="0"/>
              <a:t>Justin Henderson (@SecurityMapper) &amp; Tim Garcia (@tbg911)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2604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" y="446"/>
            <a:ext cx="12190413" cy="692647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98797" y="486122"/>
            <a:ext cx="9994996" cy="1569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799" b="1" spc="25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 charset="0"/>
                <a:ea typeface="Arial" charset="0"/>
                <a:cs typeface="Arial" charset="0"/>
              </a:rPr>
              <a:t>Tactical Detection &amp; Data Analytics Summit </a:t>
            </a:r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>
            <a:off x="1060566" y="2162191"/>
            <a:ext cx="7561316" cy="0"/>
          </a:xfrm>
          <a:prstGeom prst="line">
            <a:avLst/>
          </a:prstGeom>
          <a:ln w="698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60566" y="2308051"/>
            <a:ext cx="59702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Save the Date: </a:t>
            </a:r>
            <a:r>
              <a:rPr lang="fr-FR" sz="2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December 4-11</a:t>
            </a:r>
            <a:br>
              <a:rPr lang="fr-FR" sz="2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fr-FR" sz="2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Scottsdale, Arizona</a:t>
            </a:r>
          </a:p>
          <a:p>
            <a:r>
              <a:rPr lang="fr-FR" sz="2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sans.org/</a:t>
            </a:r>
            <a:r>
              <a:rPr lang="fr-FR" sz="22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summit</a:t>
            </a:r>
            <a:endParaRPr lang="fr-FR" sz="2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2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70" y="446"/>
            <a:ext cx="801562" cy="91428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7D26640-5AF3-4242-8107-9397DAF86B3B}"/>
              </a:ext>
            </a:extLst>
          </p:cNvPr>
          <p:cNvGrpSpPr/>
          <p:nvPr/>
        </p:nvGrpSpPr>
        <p:grpSpPr>
          <a:xfrm>
            <a:off x="1060566" y="3431745"/>
            <a:ext cx="10972063" cy="2878480"/>
            <a:chOff x="2090380" y="7035442"/>
            <a:chExt cx="21946983" cy="575771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56E3FFE-600A-4E0D-B916-8603AC90E52B}"/>
                </a:ext>
              </a:extLst>
            </p:cNvPr>
            <p:cNvGrpSpPr/>
            <p:nvPr/>
          </p:nvGrpSpPr>
          <p:grpSpPr>
            <a:xfrm>
              <a:off x="2090380" y="7035442"/>
              <a:ext cx="20535301" cy="5757710"/>
              <a:chOff x="2728738" y="7397755"/>
              <a:chExt cx="20535301" cy="575771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CB1097-8997-4EF1-AD43-560D0F1CED89}"/>
                  </a:ext>
                </a:extLst>
              </p:cNvPr>
              <p:cNvSpPr txBox="1"/>
              <p:nvPr/>
            </p:nvSpPr>
            <p:spPr>
              <a:xfrm>
                <a:off x="7060022" y="7397755"/>
                <a:ext cx="16204017" cy="5757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bg1"/>
                    </a:solidFill>
                  </a:rPr>
                  <a:t>SEC599 – Defeating Advanced Adversaries </a:t>
                </a:r>
              </a:p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bg1"/>
                    </a:solidFill>
                  </a:rPr>
                  <a:t>SEC</a:t>
                </a:r>
                <a:r>
                  <a:rPr lang="en-US" sz="2200" b="1" dirty="0">
                    <a:solidFill>
                      <a:schemeClr val="bg1"/>
                    </a:solidFill>
                  </a:rPr>
                  <a:t>530 </a:t>
                </a:r>
                <a:r>
                  <a:rPr lang="en-US" sz="2200" dirty="0">
                    <a:solidFill>
                      <a:schemeClr val="bg1"/>
                    </a:solidFill>
                  </a:rPr>
                  <a:t>– Defensible Security Architecture</a:t>
                </a:r>
              </a:p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bg1"/>
                    </a:solidFill>
                  </a:rPr>
                  <a:t>SEC</a:t>
                </a:r>
                <a:r>
                  <a:rPr lang="en-US" sz="2200" b="1" dirty="0">
                    <a:solidFill>
                      <a:schemeClr val="bg1"/>
                    </a:solidFill>
                  </a:rPr>
                  <a:t>555</a:t>
                </a:r>
                <a:r>
                  <a:rPr lang="en-US" sz="2200" dirty="0">
                    <a:solidFill>
                      <a:schemeClr val="bg1"/>
                    </a:solidFill>
                  </a:rPr>
                  <a:t> – SIEM with Tactical Analytics</a:t>
                </a:r>
              </a:p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bg1"/>
                    </a:solidFill>
                  </a:rPr>
                  <a:t>SEC</a:t>
                </a:r>
                <a:r>
                  <a:rPr lang="en-US" sz="2200" b="1" dirty="0">
                    <a:solidFill>
                      <a:schemeClr val="bg1"/>
                    </a:solidFill>
                  </a:rPr>
                  <a:t>511</a:t>
                </a:r>
                <a:r>
                  <a:rPr lang="en-US" sz="2200" dirty="0">
                    <a:solidFill>
                      <a:schemeClr val="bg1"/>
                    </a:solidFill>
                  </a:rPr>
                  <a:t> – Continuous Monitoring &amp; Security Operations</a:t>
                </a:r>
              </a:p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b="1" dirty="0">
                    <a:solidFill>
                      <a:schemeClr val="bg1"/>
                    </a:solidFill>
                  </a:rPr>
                  <a:t>SIEM NetWars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C6F1541-6883-4168-8919-8335B59521B1}"/>
                  </a:ext>
                </a:extLst>
              </p:cNvPr>
              <p:cNvSpPr/>
              <p:nvPr/>
            </p:nvSpPr>
            <p:spPr>
              <a:xfrm>
                <a:off x="2728738" y="8470267"/>
                <a:ext cx="5783973" cy="3385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2200" b="1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SUMMIT</a:t>
                </a:r>
              </a:p>
              <a:p>
                <a:pPr algn="ctr"/>
                <a:r>
                  <a:rPr lang="fr-FR" sz="2000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Dec</a:t>
                </a:r>
                <a:r>
                  <a:rPr lang="fr-FR" sz="2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. 4-5</a:t>
                </a:r>
              </a:p>
              <a:p>
                <a:pPr algn="ctr"/>
                <a:endParaRPr lang="fr-FR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Arial" charset="0"/>
                  <a:cs typeface="Arial" charset="0"/>
                </a:endParaRPr>
              </a:p>
              <a:p>
                <a:pPr algn="ctr"/>
                <a:r>
                  <a:rPr lang="fr-FR" sz="2200" b="1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TRAINING</a:t>
                </a:r>
              </a:p>
              <a:p>
                <a:pPr algn="ctr"/>
                <a:r>
                  <a:rPr lang="fr-FR" sz="2000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Dec</a:t>
                </a:r>
                <a:r>
                  <a:rPr lang="fr-FR" sz="2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. 6-11</a:t>
                </a:r>
                <a:endParaRPr 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6B5E2E3-FD21-4865-83EC-3F665C94E2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5444" y="7979366"/>
                <a:ext cx="0" cy="4521232"/>
              </a:xfrm>
              <a:prstGeom prst="line">
                <a:avLst/>
              </a:prstGeom>
              <a:ln w="38100">
                <a:solidFill>
                  <a:schemeClr val="bg2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BBD8ABD-91CF-4712-9843-13D10B81D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057381" y="9191869"/>
              <a:ext cx="1371601" cy="137160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9FC8C38-C6A1-4B2B-838B-EF3606266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665762" y="10387313"/>
              <a:ext cx="1371601" cy="1371601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49DF7B7-9C79-497D-B9D7-76C56D46EDBA}"/>
              </a:ext>
            </a:extLst>
          </p:cNvPr>
          <p:cNvSpPr txBox="1"/>
          <p:nvPr/>
        </p:nvSpPr>
        <p:spPr>
          <a:xfrm>
            <a:off x="9138751" y="6329590"/>
            <a:ext cx="2444900" cy="43088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fr-FR" sz="22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sans.org/</a:t>
            </a:r>
            <a:r>
              <a:rPr lang="fr-FR" sz="2200" b="1" dirty="0" err="1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summit</a:t>
            </a:r>
            <a:endParaRPr lang="en-US" sz="22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</p:spTree>
    <p:extLst>
      <p:ext uri="{BB962C8B-B14F-4D97-AF65-F5344CB8AC3E}">
        <p14:creationId xmlns:p14="http://schemas.microsoft.com/office/powerpoint/2010/main" val="78122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Justin Henderson | @SecurityMapper</a:t>
            </a:r>
          </a:p>
          <a:p>
            <a:pPr marL="457200" lvl="1" indent="-457200">
              <a:spcBef>
                <a:spcPts val="0"/>
              </a:spcBef>
              <a:buSzTx/>
            </a:pPr>
            <a:r>
              <a:rPr lang="en-US" dirty="0"/>
              <a:t>SEC555/SEC530/SEC455 Author &amp; Instructor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GIAC GSE # 108, Cyber Guardian Blue and Red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60 industry certifications (need to get a new hobby)</a:t>
            </a:r>
          </a:p>
          <a:p>
            <a:pPr marL="53975" indent="-457200">
              <a:spcBef>
                <a:spcPts val="0"/>
              </a:spcBef>
              <a:defRPr/>
            </a:pPr>
            <a:endParaRPr lang="en-US" dirty="0"/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Tim Garcia| @tbg911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Information Security Engineer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SANS Certified Instructor Cyber Defense curriculum </a:t>
            </a:r>
            <a:br>
              <a:rPr lang="en-US" sz="2800" dirty="0"/>
            </a:br>
            <a:r>
              <a:rPr lang="en-US" sz="2800" dirty="0"/>
              <a:t>(SEC 301, 401, 501, 511, and 555)</a:t>
            </a:r>
          </a:p>
        </p:txBody>
      </p:sp>
      <p:pic>
        <p:nvPicPr>
          <p:cNvPr id="3074" name="Picture 2" descr="https://www.sans.org/images/instructor-headshots/justin-henders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1600200"/>
            <a:ext cx="1220300" cy="149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www.sans.org/images/instructor-headshots/tim-garcia.jpg">
            <a:extLst>
              <a:ext uri="{FF2B5EF4-FFF2-40B4-BE49-F238E27FC236}">
                <a16:creationId xmlns:a16="http://schemas.microsoft.com/office/drawing/2014/main" id="{60226CFC-AE13-4D10-B083-355DEB605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038" y="3404226"/>
            <a:ext cx="1220300" cy="152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851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 copy of this talk is available at:</a:t>
            </a:r>
            <a:br>
              <a:rPr lang="en-US" dirty="0"/>
            </a:br>
            <a:r>
              <a:rPr lang="en-US" dirty="0">
                <a:hlinkClick r:id="rId3"/>
              </a:rPr>
              <a:t>https://github.com/HASecuritySolutions/Presentations</a:t>
            </a:r>
            <a:endParaRPr lang="en-US" dirty="0"/>
          </a:p>
          <a:p>
            <a:endParaRPr lang="en-US" dirty="0"/>
          </a:p>
          <a:p>
            <a:br>
              <a:rPr lang="en-US" b="1" dirty="0"/>
            </a:br>
            <a:r>
              <a:rPr lang="en-US" b="1" dirty="0"/>
              <a:t>More free stuff</a:t>
            </a:r>
            <a:r>
              <a:rPr lang="en-US" dirty="0"/>
              <a:t>:  </a:t>
            </a:r>
            <a:r>
              <a:rPr lang="en-US" dirty="0">
                <a:hlinkClick r:id="rId4"/>
              </a:rPr>
              <a:t>https://github.com/HASecuritySolutions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300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EACACF-3337-4167-A8E2-E580F4F47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Alerts vs.  Anomalies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BCF16-E74D-4FE6-886F-ABA0F3FB8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Alert</a:t>
            </a:r>
            <a:r>
              <a:rPr lang="en-US" dirty="0"/>
              <a:t> - "a warning or alarm of an impending… attack"</a:t>
            </a:r>
          </a:p>
          <a:p>
            <a:r>
              <a:rPr lang="en-US" dirty="0"/>
              <a:t>~ dictionary.com</a:t>
            </a:r>
          </a:p>
          <a:p>
            <a:r>
              <a:rPr lang="en-US" b="1" dirty="0"/>
              <a:t>Anomaly</a:t>
            </a:r>
            <a:r>
              <a:rPr lang="en-US" dirty="0"/>
              <a:t> - "an odd, peculiar, or strange condition…"</a:t>
            </a:r>
          </a:p>
          <a:p>
            <a:r>
              <a:rPr lang="en-US" dirty="0"/>
              <a:t>~ dictionary.com</a:t>
            </a:r>
          </a:p>
          <a:p>
            <a:r>
              <a:rPr lang="en-US" dirty="0"/>
              <a:t>What then would a new local admin account creation be?</a:t>
            </a: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 descr="Desktop - good.jpg">
            <a:extLst>
              <a:ext uri="{FF2B5EF4-FFF2-40B4-BE49-F238E27FC236}">
                <a16:creationId xmlns:a16="http://schemas.microsoft.com/office/drawing/2014/main" id="{D2339DFA-3F0E-4CA3-8A8F-30926B13A1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268" y="4270917"/>
            <a:ext cx="1821311" cy="18213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A43052-98DF-49FF-B9D3-6D125A634F8D}"/>
              </a:ext>
            </a:extLst>
          </p:cNvPr>
          <p:cNvSpPr txBox="1"/>
          <p:nvPr/>
        </p:nvSpPr>
        <p:spPr>
          <a:xfrm>
            <a:off x="5263375" y="4516244"/>
            <a:ext cx="5843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Administrator</a:t>
            </a:r>
            <a:r>
              <a:rPr lang="en-US" sz="2400" dirty="0"/>
              <a:t> - Previously existed</a:t>
            </a:r>
            <a:br>
              <a:rPr lang="en-US" sz="2400" dirty="0"/>
            </a:br>
            <a:r>
              <a:rPr lang="en-US" sz="2400" b="1" dirty="0"/>
              <a:t>Temp123</a:t>
            </a:r>
            <a:r>
              <a:rPr lang="en-US" sz="2400" dirty="0"/>
              <a:t> - New local account</a:t>
            </a:r>
          </a:p>
        </p:txBody>
      </p:sp>
      <p:pic>
        <p:nvPicPr>
          <p:cNvPr id="9" name="Picture 2" descr="Image result for checkmark">
            <a:extLst>
              <a:ext uri="{FF2B5EF4-FFF2-40B4-BE49-F238E27FC236}">
                <a16:creationId xmlns:a16="http://schemas.microsoft.com/office/drawing/2014/main" id="{BB3126E8-A475-41EB-9457-F92D91FC6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782" y="4493942"/>
            <a:ext cx="432461" cy="424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checkmark">
            <a:extLst>
              <a:ext uri="{FF2B5EF4-FFF2-40B4-BE49-F238E27FC236}">
                <a16:creationId xmlns:a16="http://schemas.microsoft.com/office/drawing/2014/main" id="{B05F0413-4909-480B-932C-8E77E062C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014" y="5380172"/>
            <a:ext cx="432461" cy="424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mage result for red x">
            <a:extLst>
              <a:ext uri="{FF2B5EF4-FFF2-40B4-BE49-F238E27FC236}">
                <a16:creationId xmlns:a16="http://schemas.microsoft.com/office/drawing/2014/main" id="{1241F2BB-C744-47AC-A1EB-C5AD88227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173" y="5380172"/>
            <a:ext cx="435420" cy="43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092C29-65D6-4A64-A35A-C3D589047839}"/>
              </a:ext>
            </a:extLst>
          </p:cNvPr>
          <p:cNvSpPr txBox="1"/>
          <p:nvPr/>
        </p:nvSpPr>
        <p:spPr>
          <a:xfrm>
            <a:off x="6513936" y="5359112"/>
            <a:ext cx="861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FD5169-785E-435F-B89D-4021A9E64F44}"/>
              </a:ext>
            </a:extLst>
          </p:cNvPr>
          <p:cNvSpPr txBox="1"/>
          <p:nvPr/>
        </p:nvSpPr>
        <p:spPr>
          <a:xfrm>
            <a:off x="2599315" y="4538030"/>
            <a:ext cx="1993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DITD01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270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87D869-4469-499E-A4C6-7F2DDB460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Context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22F98C-1CB7-4951-A654-3FC3E514C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you knew the following?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DITD01</a:t>
            </a:r>
            <a:r>
              <a:rPr lang="en-US" dirty="0"/>
              <a:t> = </a:t>
            </a:r>
            <a:r>
              <a:rPr lang="en-US" b="1" dirty="0"/>
              <a:t>D</a:t>
            </a:r>
            <a:r>
              <a:rPr lang="en-US" dirty="0"/>
              <a:t>esktop, </a:t>
            </a:r>
            <a:r>
              <a:rPr lang="en-US" b="1" dirty="0"/>
              <a:t>IT</a:t>
            </a:r>
            <a:r>
              <a:rPr lang="en-US" dirty="0"/>
              <a:t>, </a:t>
            </a:r>
            <a:r>
              <a:rPr lang="en-US" b="1" dirty="0"/>
              <a:t>D</a:t>
            </a:r>
            <a:r>
              <a:rPr lang="en-US" dirty="0"/>
              <a:t>evelopment machine, # </a:t>
            </a:r>
            <a:r>
              <a:rPr lang="en-US" b="1" dirty="0"/>
              <a:t>01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Temp123</a:t>
            </a:r>
            <a:r>
              <a:rPr lang="en-US" dirty="0"/>
              <a:t> = Service account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Machine tests bulk application installations</a:t>
            </a:r>
          </a:p>
          <a:p>
            <a:r>
              <a:rPr lang="en-US" dirty="0"/>
              <a:t>An alert would equal a false positive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Must be tuned for alerts to remain useful</a:t>
            </a:r>
          </a:p>
          <a:p>
            <a:r>
              <a:rPr lang="en-US" dirty="0"/>
              <a:t>An anomaly would equal a false positive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False positives are more natural to an anomaly engine</a:t>
            </a:r>
          </a:p>
        </p:txBody>
      </p:sp>
    </p:spTree>
    <p:extLst>
      <p:ext uri="{BB962C8B-B14F-4D97-AF65-F5344CB8AC3E}">
        <p14:creationId xmlns:p14="http://schemas.microsoft.com/office/powerpoint/2010/main" val="3662277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14E970-C652-468E-812E-AFD337682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17A435-2529-46FF-9C35-A4AF44B39A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Alert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B2FAF4-730E-4B8C-A432-4F23055382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Purpose-built tactical rules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Intent is to find evil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But not create a false positive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Requires knowledge of self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Requires routine updates</a:t>
            </a:r>
          </a:p>
          <a:p>
            <a:r>
              <a:rPr lang="en-US" dirty="0"/>
              <a:t>Generally speaking an alert on its own needs investigated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66EEFA-A997-43A0-8435-6CB2180F43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Anomaly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C82DB0-7B2F-47B0-BDB6-3F7F8D7D57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23520"/>
            <a:ext cx="5480824" cy="4166143"/>
          </a:xfrm>
        </p:spPr>
        <p:txBody>
          <a:bodyPr/>
          <a:lstStyle/>
          <a:p>
            <a:r>
              <a:rPr lang="en-US" sz="2800" dirty="0"/>
              <a:t>Automated logic checks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Find abnormalities/deviations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False positives are normal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Possible to clean up but even more time consuming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No prior knowledge required</a:t>
            </a:r>
          </a:p>
          <a:p>
            <a:r>
              <a:rPr lang="en-US" sz="2800" dirty="0"/>
              <a:t>Combination of anomalies can become an alert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77420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B7DE4BC-CC7D-4EA4-B4B7-EE2F464D7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 Attack Scenario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467271-1478-4DE8-A72D-95F04BEB5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Alerts</a:t>
            </a:r>
            <a:br>
              <a:rPr lang="en-US" sz="2400" dirty="0"/>
            </a:br>
            <a:r>
              <a:rPr lang="en-US" sz="2400" dirty="0"/>
              <a:t>Phishing domain</a:t>
            </a:r>
            <a:br>
              <a:rPr lang="en-US" sz="2400" dirty="0"/>
            </a:br>
            <a:r>
              <a:rPr lang="en-US" sz="2400" dirty="0"/>
              <a:t>Unknown PS cmdlets</a:t>
            </a:r>
            <a:br>
              <a:rPr lang="en-US" sz="2400" dirty="0"/>
            </a:br>
            <a:r>
              <a:rPr lang="en-US" sz="2400" dirty="0"/>
              <a:t>Unknown User-agent</a:t>
            </a:r>
          </a:p>
        </p:txBody>
      </p:sp>
      <p:pic>
        <p:nvPicPr>
          <p:cNvPr id="9" name="Picture 8" descr="Cloud Networking - evil.jpg">
            <a:extLst>
              <a:ext uri="{FF2B5EF4-FFF2-40B4-BE49-F238E27FC236}">
                <a16:creationId xmlns:a16="http://schemas.microsoft.com/office/drawing/2014/main" id="{2D576878-0312-489B-B224-1C257474DF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" y="1295400"/>
            <a:ext cx="2840328" cy="2722880"/>
          </a:xfrm>
          <a:prstGeom prst="rect">
            <a:avLst/>
          </a:prstGeom>
        </p:spPr>
      </p:pic>
      <p:pic>
        <p:nvPicPr>
          <p:cNvPr id="10" name="Picture 9" descr="Categories-applications-internet-icon.png">
            <a:extLst>
              <a:ext uri="{FF2B5EF4-FFF2-40B4-BE49-F238E27FC236}">
                <a16:creationId xmlns:a16="http://schemas.microsoft.com/office/drawing/2014/main" id="{24338FB5-32AE-489F-9C75-AEF29D00CF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429" y="2161540"/>
            <a:ext cx="990600" cy="990600"/>
          </a:xfrm>
          <a:prstGeom prst="rect">
            <a:avLst/>
          </a:prstGeom>
        </p:spPr>
      </p:pic>
      <p:pic>
        <p:nvPicPr>
          <p:cNvPr id="11" name="Picture 10" descr="firewall - neutral.jpg">
            <a:extLst>
              <a:ext uri="{FF2B5EF4-FFF2-40B4-BE49-F238E27FC236}">
                <a16:creationId xmlns:a16="http://schemas.microsoft.com/office/drawing/2014/main" id="{0FD93250-2417-47FB-A101-CD5AAA608F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609" y="1818640"/>
            <a:ext cx="1600200" cy="1333500"/>
          </a:xfrm>
          <a:prstGeom prst="rect">
            <a:avLst/>
          </a:prstGeom>
        </p:spPr>
      </p:pic>
      <p:pic>
        <p:nvPicPr>
          <p:cNvPr id="12" name="Picture 11" descr="Desktop - good.jpg">
            <a:extLst>
              <a:ext uri="{FF2B5EF4-FFF2-40B4-BE49-F238E27FC236}">
                <a16:creationId xmlns:a16="http://schemas.microsoft.com/office/drawing/2014/main" id="{507BEE0D-1A24-4FAB-B0F9-3203442934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817" y="4553217"/>
            <a:ext cx="1381152" cy="1381152"/>
          </a:xfrm>
          <a:prstGeom prst="rect">
            <a:avLst/>
          </a:prstGeom>
        </p:spPr>
      </p:pic>
      <p:pic>
        <p:nvPicPr>
          <p:cNvPr id="13" name="Picture 12" descr="Hard Drives - good.jpg">
            <a:extLst>
              <a:ext uri="{FF2B5EF4-FFF2-40B4-BE49-F238E27FC236}">
                <a16:creationId xmlns:a16="http://schemas.microsoft.com/office/drawing/2014/main" id="{BF76DEED-E15F-4051-A3C6-9789D67267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434" y="1570990"/>
            <a:ext cx="1085850" cy="2171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F91BAE1-C17D-415E-A711-2004F1A87597}"/>
              </a:ext>
            </a:extLst>
          </p:cNvPr>
          <p:cNvSpPr txBox="1"/>
          <p:nvPr/>
        </p:nvSpPr>
        <p:spPr>
          <a:xfrm>
            <a:off x="8342969" y="4741378"/>
            <a:ext cx="36334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PowerShell C2 to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1abmeinc.com</a:t>
            </a:r>
            <a:b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>
                <a:latin typeface="+mj-lt"/>
                <a:cs typeface="Courier New" panose="02070309020205020404" pitchFamily="49" charset="0"/>
              </a:rPr>
              <a:t>via HTTPS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5B8EEF9-DBFB-467B-BAA9-E2ECB8D25828}"/>
              </a:ext>
            </a:extLst>
          </p:cNvPr>
          <p:cNvCxnSpPr>
            <a:cxnSpLocks/>
          </p:cNvCxnSpPr>
          <p:nvPr/>
        </p:nvCxnSpPr>
        <p:spPr>
          <a:xfrm flipV="1">
            <a:off x="7652393" y="3150281"/>
            <a:ext cx="0" cy="140107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16EEC7A-8165-47A5-9576-8C992462EBAD}"/>
              </a:ext>
            </a:extLst>
          </p:cNvPr>
          <p:cNvCxnSpPr>
            <a:cxnSpLocks/>
          </p:cNvCxnSpPr>
          <p:nvPr/>
        </p:nvCxnSpPr>
        <p:spPr>
          <a:xfrm flipH="1">
            <a:off x="5535122" y="2655973"/>
            <a:ext cx="1225487" cy="86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204B2A-306A-4441-AE73-2A00A779E170}"/>
              </a:ext>
            </a:extLst>
          </p:cNvPr>
          <p:cNvCxnSpPr>
            <a:cxnSpLocks/>
          </p:cNvCxnSpPr>
          <p:nvPr/>
        </p:nvCxnSpPr>
        <p:spPr>
          <a:xfrm flipH="1">
            <a:off x="3624545" y="2655973"/>
            <a:ext cx="560879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0A73F3F-8926-4C8A-B39B-4EA5A7FDFED7}"/>
              </a:ext>
            </a:extLst>
          </p:cNvPr>
          <p:cNvCxnSpPr>
            <a:cxnSpLocks/>
          </p:cNvCxnSpPr>
          <p:nvPr/>
        </p:nvCxnSpPr>
        <p:spPr>
          <a:xfrm flipV="1">
            <a:off x="8140390" y="3245006"/>
            <a:ext cx="1048215" cy="1308211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CB4A72F-1A43-4520-8F79-F235BE781CA8}"/>
              </a:ext>
            </a:extLst>
          </p:cNvPr>
          <p:cNvSpPr txBox="1"/>
          <p:nvPr/>
        </p:nvSpPr>
        <p:spPr>
          <a:xfrm>
            <a:off x="10163352" y="1818640"/>
            <a:ext cx="984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DNS</a:t>
            </a:r>
            <a:endParaRPr lang="en-US" sz="2400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32D62A3-AFFA-46B5-8C38-AE475DCEC109}"/>
              </a:ext>
            </a:extLst>
          </p:cNvPr>
          <p:cNvSpPr txBox="1"/>
          <p:nvPr/>
        </p:nvSpPr>
        <p:spPr>
          <a:xfrm>
            <a:off x="3904984" y="4327922"/>
            <a:ext cx="36334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Anomalies</a:t>
            </a:r>
          </a:p>
          <a:p>
            <a:r>
              <a:rPr lang="en-US" sz="2400" dirty="0">
                <a:latin typeface="+mj-lt"/>
                <a:cs typeface="Courier New" panose="02070309020205020404" pitchFamily="49" charset="0"/>
              </a:rPr>
              <a:t>New DNS domain</a:t>
            </a:r>
          </a:p>
          <a:p>
            <a:r>
              <a:rPr lang="en-US" sz="2400" dirty="0">
                <a:latin typeface="+mj-lt"/>
                <a:cs typeface="Courier New" panose="02070309020205020404" pitchFamily="49" charset="0"/>
              </a:rPr>
              <a:t># of connections</a:t>
            </a:r>
          </a:p>
          <a:p>
            <a:endParaRPr lang="en-US" sz="2400" dirty="0">
              <a:latin typeface="+mj-lt"/>
              <a:cs typeface="Courier New" panose="02070309020205020404" pitchFamily="49" charset="0"/>
            </a:endParaRPr>
          </a:p>
          <a:p>
            <a:r>
              <a:rPr lang="en-US" sz="2400" dirty="0">
                <a:latin typeface="+mj-lt"/>
                <a:cs typeface="Courier New" panose="02070309020205020404" pitchFamily="49" charset="0"/>
              </a:rPr>
              <a:t>Combined score?</a:t>
            </a:r>
          </a:p>
          <a:p>
            <a:endParaRPr lang="en-US" sz="2400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1EA699-2657-4947-B074-44E027DC2DCD}"/>
              </a:ext>
            </a:extLst>
          </p:cNvPr>
          <p:cNvSpPr/>
          <p:nvPr/>
        </p:nvSpPr>
        <p:spPr>
          <a:xfrm>
            <a:off x="6522089" y="4737416"/>
            <a:ext cx="325758" cy="2935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822A8B8-4B22-4232-B19C-CA810A3C1B81}"/>
              </a:ext>
            </a:extLst>
          </p:cNvPr>
          <p:cNvSpPr/>
          <p:nvPr/>
        </p:nvSpPr>
        <p:spPr>
          <a:xfrm>
            <a:off x="6522089" y="5185532"/>
            <a:ext cx="325758" cy="2935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43A2AA9-5EEC-4B67-A81C-2F5865107DD9}"/>
              </a:ext>
            </a:extLst>
          </p:cNvPr>
          <p:cNvSpPr/>
          <p:nvPr/>
        </p:nvSpPr>
        <p:spPr>
          <a:xfrm>
            <a:off x="6396665" y="5900917"/>
            <a:ext cx="325758" cy="2935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462E787-F532-43C7-ABEF-1360B2B9BDB7}"/>
              </a:ext>
            </a:extLst>
          </p:cNvPr>
          <p:cNvSpPr/>
          <p:nvPr/>
        </p:nvSpPr>
        <p:spPr>
          <a:xfrm>
            <a:off x="6823479" y="5896652"/>
            <a:ext cx="325758" cy="2935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892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B7DE4BC-CC7D-4EA4-B4B7-EE2F464D7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Attack Scenario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467271-1478-4DE8-A72D-95F04BEB5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Alerts</a:t>
            </a:r>
            <a:br>
              <a:rPr lang="en-US" sz="2400" dirty="0"/>
            </a:br>
            <a:r>
              <a:rPr lang="en-US" sz="2400" dirty="0"/>
              <a:t>Phishing domain</a:t>
            </a:r>
            <a:br>
              <a:rPr lang="en-US" sz="2400" dirty="0"/>
            </a:br>
            <a:r>
              <a:rPr lang="en-US" sz="2400" dirty="0"/>
              <a:t>Unknown PS cmdlets</a:t>
            </a:r>
            <a:br>
              <a:rPr lang="en-US" sz="2400" dirty="0"/>
            </a:br>
            <a:r>
              <a:rPr lang="en-US" sz="2400" dirty="0"/>
              <a:t>Unknown User-agent</a:t>
            </a:r>
            <a:br>
              <a:rPr lang="en-US" sz="2400" dirty="0"/>
            </a:br>
            <a:r>
              <a:rPr lang="en-US" sz="2400" dirty="0"/>
              <a:t>DNS Clipping level</a:t>
            </a:r>
          </a:p>
        </p:txBody>
      </p:sp>
      <p:pic>
        <p:nvPicPr>
          <p:cNvPr id="10" name="Picture 9" descr="Categories-applications-internet-icon.png">
            <a:extLst>
              <a:ext uri="{FF2B5EF4-FFF2-40B4-BE49-F238E27FC236}">
                <a16:creationId xmlns:a16="http://schemas.microsoft.com/office/drawing/2014/main" id="{24338FB5-32AE-489F-9C75-AEF29D00C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535" y="2161540"/>
            <a:ext cx="990600" cy="990600"/>
          </a:xfrm>
          <a:prstGeom prst="rect">
            <a:avLst/>
          </a:prstGeom>
        </p:spPr>
      </p:pic>
      <p:pic>
        <p:nvPicPr>
          <p:cNvPr id="11" name="Picture 10" descr="firewall - neutral.jpg">
            <a:extLst>
              <a:ext uri="{FF2B5EF4-FFF2-40B4-BE49-F238E27FC236}">
                <a16:creationId xmlns:a16="http://schemas.microsoft.com/office/drawing/2014/main" id="{0FD93250-2417-47FB-A101-CD5AAA608F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715" y="1818640"/>
            <a:ext cx="1600200" cy="1333500"/>
          </a:xfrm>
          <a:prstGeom prst="rect">
            <a:avLst/>
          </a:prstGeom>
        </p:spPr>
      </p:pic>
      <p:pic>
        <p:nvPicPr>
          <p:cNvPr id="12" name="Picture 11" descr="Desktop - good.jpg">
            <a:extLst>
              <a:ext uri="{FF2B5EF4-FFF2-40B4-BE49-F238E27FC236}">
                <a16:creationId xmlns:a16="http://schemas.microsoft.com/office/drawing/2014/main" id="{507BEE0D-1A24-4FAB-B0F9-3203442934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318" y="4553217"/>
            <a:ext cx="1381152" cy="1381152"/>
          </a:xfrm>
          <a:prstGeom prst="rect">
            <a:avLst/>
          </a:prstGeom>
        </p:spPr>
      </p:pic>
      <p:pic>
        <p:nvPicPr>
          <p:cNvPr id="13" name="Picture 12" descr="Hard Drives - good.jpg">
            <a:extLst>
              <a:ext uri="{FF2B5EF4-FFF2-40B4-BE49-F238E27FC236}">
                <a16:creationId xmlns:a16="http://schemas.microsoft.com/office/drawing/2014/main" id="{BF76DEED-E15F-4051-A3C6-9789D67267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4540" y="1570990"/>
            <a:ext cx="1085850" cy="2171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F91BAE1-C17D-415E-A711-2004F1A87597}"/>
              </a:ext>
            </a:extLst>
          </p:cNvPr>
          <p:cNvSpPr txBox="1"/>
          <p:nvPr/>
        </p:nvSpPr>
        <p:spPr>
          <a:xfrm>
            <a:off x="8822471" y="4741378"/>
            <a:ext cx="27142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PowerShell C2 to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1abmeinc.com</a:t>
            </a:r>
            <a:b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>
                <a:latin typeface="+mj-lt"/>
                <a:cs typeface="Courier New" panose="02070309020205020404" pitchFamily="49" charset="0"/>
              </a:rPr>
              <a:t>via DNS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5B8EEF9-DBFB-467B-BAA9-E2ECB8D25828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9021337" y="2655973"/>
            <a:ext cx="773203" cy="86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16EEC7A-8165-47A5-9576-8C992462EBAD}"/>
              </a:ext>
            </a:extLst>
          </p:cNvPr>
          <p:cNvCxnSpPr>
            <a:cxnSpLocks/>
          </p:cNvCxnSpPr>
          <p:nvPr/>
        </p:nvCxnSpPr>
        <p:spPr>
          <a:xfrm flipH="1">
            <a:off x="6059228" y="2655973"/>
            <a:ext cx="1225487" cy="86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204B2A-306A-4441-AE73-2A00A779E170}"/>
              </a:ext>
            </a:extLst>
          </p:cNvPr>
          <p:cNvCxnSpPr>
            <a:cxnSpLocks/>
          </p:cNvCxnSpPr>
          <p:nvPr/>
        </p:nvCxnSpPr>
        <p:spPr>
          <a:xfrm flipH="1">
            <a:off x="4074790" y="2655973"/>
            <a:ext cx="560879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0A73F3F-8926-4C8A-B39B-4EA5A7FDFED7}"/>
              </a:ext>
            </a:extLst>
          </p:cNvPr>
          <p:cNvCxnSpPr>
            <a:cxnSpLocks/>
          </p:cNvCxnSpPr>
          <p:nvPr/>
        </p:nvCxnSpPr>
        <p:spPr>
          <a:xfrm flipV="1">
            <a:off x="8652570" y="3245007"/>
            <a:ext cx="1060141" cy="1265878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32D62A3-AFFA-46B5-8C38-AE475DCEC109}"/>
              </a:ext>
            </a:extLst>
          </p:cNvPr>
          <p:cNvSpPr txBox="1"/>
          <p:nvPr/>
        </p:nvSpPr>
        <p:spPr>
          <a:xfrm>
            <a:off x="3904984" y="4327922"/>
            <a:ext cx="36334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Anomalies</a:t>
            </a:r>
          </a:p>
          <a:p>
            <a:r>
              <a:rPr lang="en-US" sz="2400" dirty="0">
                <a:latin typeface="+mj-lt"/>
                <a:cs typeface="Courier New" panose="02070309020205020404" pitchFamily="49" charset="0"/>
              </a:rPr>
              <a:t>New DNS domain</a:t>
            </a:r>
          </a:p>
          <a:p>
            <a:r>
              <a:rPr lang="en-US" sz="2400" dirty="0">
                <a:latin typeface="+mj-lt"/>
                <a:cs typeface="Courier New" panose="02070309020205020404" pitchFamily="49" charset="0"/>
              </a:rPr>
              <a:t># of connections</a:t>
            </a:r>
          </a:p>
          <a:p>
            <a:r>
              <a:rPr lang="en-US" sz="2400" dirty="0">
                <a:latin typeface="+mj-lt"/>
                <a:cs typeface="Courier New" panose="02070309020205020404" pitchFamily="49" charset="0"/>
              </a:rPr>
              <a:t>Odd DNS use</a:t>
            </a:r>
          </a:p>
          <a:p>
            <a:r>
              <a:rPr lang="en-US" sz="2400" dirty="0">
                <a:latin typeface="+mj-lt"/>
                <a:cs typeface="Courier New" panose="02070309020205020404" pitchFamily="49" charset="0"/>
              </a:rPr>
              <a:t>Combined score</a:t>
            </a:r>
          </a:p>
          <a:p>
            <a:endParaRPr lang="en-US" sz="2400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1EA699-2657-4947-B074-44E027DC2DCD}"/>
              </a:ext>
            </a:extLst>
          </p:cNvPr>
          <p:cNvSpPr/>
          <p:nvPr/>
        </p:nvSpPr>
        <p:spPr>
          <a:xfrm>
            <a:off x="6522089" y="4692812"/>
            <a:ext cx="325758" cy="2935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822A8B8-4B22-4232-B19C-CA810A3C1B81}"/>
              </a:ext>
            </a:extLst>
          </p:cNvPr>
          <p:cNvSpPr/>
          <p:nvPr/>
        </p:nvSpPr>
        <p:spPr>
          <a:xfrm>
            <a:off x="6522089" y="5129777"/>
            <a:ext cx="325758" cy="2935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462E787-F532-43C7-ABEF-1360B2B9BDB7}"/>
              </a:ext>
            </a:extLst>
          </p:cNvPr>
          <p:cNvSpPr/>
          <p:nvPr/>
        </p:nvSpPr>
        <p:spPr>
          <a:xfrm>
            <a:off x="6522399" y="5896652"/>
            <a:ext cx="325758" cy="29353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Hard Drives - good.jpg">
            <a:extLst>
              <a:ext uri="{FF2B5EF4-FFF2-40B4-BE49-F238E27FC236}">
                <a16:creationId xmlns:a16="http://schemas.microsoft.com/office/drawing/2014/main" id="{37B95375-7425-4EB5-9DE5-4D591935AE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301" y="1570990"/>
            <a:ext cx="1085850" cy="21717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75F12BB-0375-4C8A-BDA2-3D4EF314A6CE}"/>
              </a:ext>
            </a:extLst>
          </p:cNvPr>
          <p:cNvSpPr txBox="1"/>
          <p:nvPr/>
        </p:nvSpPr>
        <p:spPr>
          <a:xfrm>
            <a:off x="3711606" y="1683896"/>
            <a:ext cx="1909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Authorized DNS</a:t>
            </a:r>
            <a:endParaRPr lang="en-US" sz="2400" dirty="0"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22" name="Picture 21" descr="Hard Drives - evil.jpg">
            <a:extLst>
              <a:ext uri="{FF2B5EF4-FFF2-40B4-BE49-F238E27FC236}">
                <a16:creationId xmlns:a16="http://schemas.microsoft.com/office/drawing/2014/main" id="{EE7FC961-A9C4-472E-AB9B-9EE6360AF5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42" b="98785" l="9375" r="899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80" y="1292728"/>
            <a:ext cx="987577" cy="197515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F7EABB4-8C91-489D-B597-770136FDC70F}"/>
              </a:ext>
            </a:extLst>
          </p:cNvPr>
          <p:cNvSpPr txBox="1"/>
          <p:nvPr/>
        </p:nvSpPr>
        <p:spPr>
          <a:xfrm>
            <a:off x="1689198" y="1356975"/>
            <a:ext cx="984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DNS</a:t>
            </a:r>
            <a:endParaRPr lang="en-US" sz="2400" dirty="0">
              <a:latin typeface="+mj-lt"/>
              <a:cs typeface="Courier New" panose="02070309020205020404" pitchFamily="49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BB2CE8F-FB29-416D-BAE4-BBB801DDAE1C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1723759" y="2439052"/>
            <a:ext cx="1107542" cy="217788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FCECAD5-B229-4291-9ADF-A2C61A70DE45}"/>
              </a:ext>
            </a:extLst>
          </p:cNvPr>
          <p:cNvSpPr txBox="1"/>
          <p:nvPr/>
        </p:nvSpPr>
        <p:spPr>
          <a:xfrm>
            <a:off x="9127159" y="1356708"/>
            <a:ext cx="1909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Authorized DNS</a:t>
            </a:r>
            <a:endParaRPr lang="en-US" sz="2400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52655A2-B22C-44A7-957C-832653F72ACC}"/>
              </a:ext>
            </a:extLst>
          </p:cNvPr>
          <p:cNvSpPr/>
          <p:nvPr/>
        </p:nvSpPr>
        <p:spPr>
          <a:xfrm>
            <a:off x="6522089" y="5517996"/>
            <a:ext cx="325758" cy="293532"/>
          </a:xfrm>
          <a:prstGeom prst="rect">
            <a:avLst/>
          </a:prstGeom>
          <a:solidFill>
            <a:srgbClr val="FF33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353225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s_master-slides_sans-blue_simplified_p1" id="{3DD29A76-C55E-464E-8822-2E4E973AFA7C}" vid="{BDCE8736-7128-F547-B11E-B4F9435B61AC}"/>
    </a:ext>
  </a:extLst>
</a:theme>
</file>

<file path=ppt/theme/theme2.xml><?xml version="1.0" encoding="utf-8"?>
<a:theme xmlns:a="http://schemas.openxmlformats.org/drawingml/2006/main" name="Basic Layout Pag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s_master-slides_sans-blue_simplified_p1" id="{3DD29A76-C55E-464E-8822-2E4E973AFA7C}" vid="{2A238399-2CCD-054A-BB5C-6E712DDAAD9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5663</TotalTime>
  <Words>791</Words>
  <Application>Microsoft Office PowerPoint</Application>
  <PresentationFormat>Widescreen</PresentationFormat>
  <Paragraphs>194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Courier New</vt:lpstr>
      <vt:lpstr>Georgia</vt:lpstr>
      <vt:lpstr>Gill Sans MT</vt:lpstr>
      <vt:lpstr>Times New Roman</vt:lpstr>
      <vt:lpstr>Title Page</vt:lpstr>
      <vt:lpstr>Basic Layout Pages</vt:lpstr>
      <vt:lpstr>PowerPoint Presentation</vt:lpstr>
      <vt:lpstr>Webcast</vt:lpstr>
      <vt:lpstr>About Us</vt:lpstr>
      <vt:lpstr>Welcome!</vt:lpstr>
      <vt:lpstr>Comparing Alerts vs.  Anomalies</vt:lpstr>
      <vt:lpstr>Business Context</vt:lpstr>
      <vt:lpstr>Comparison</vt:lpstr>
      <vt:lpstr>HTTPS Attack Scenario</vt:lpstr>
      <vt:lpstr>DNS Attack Scenario</vt:lpstr>
      <vt:lpstr>Domain Expertise and Anomaly Detection</vt:lpstr>
      <vt:lpstr>Defining the Problem</vt:lpstr>
      <vt:lpstr>Where to Invest Your Time</vt:lpstr>
      <vt:lpstr>Complexity</vt:lpstr>
      <vt:lpstr>Another Anomaly Example</vt:lpstr>
      <vt:lpstr>Another Alert Example</vt:lpstr>
      <vt:lpstr>Potential Order of Operations</vt:lpstr>
      <vt:lpstr>Domain Expertise and Anomaly Detection</vt:lpstr>
      <vt:lpstr>Mature Anomaly Detection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Hubbard</dc:creator>
  <cp:lastModifiedBy>Justin Henderson</cp:lastModifiedBy>
  <cp:revision>113</cp:revision>
  <dcterms:created xsi:type="dcterms:W3CDTF">2017-11-05T22:49:24Z</dcterms:created>
  <dcterms:modified xsi:type="dcterms:W3CDTF">2018-07-24T04:32:04Z</dcterms:modified>
</cp:coreProperties>
</file>